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256" r:id="rId2"/>
    <p:sldId id="368" r:id="rId3"/>
    <p:sldId id="367" r:id="rId4"/>
    <p:sldId id="257" r:id="rId5"/>
    <p:sldId id="285" r:id="rId6"/>
    <p:sldId id="289" r:id="rId7"/>
    <p:sldId id="287" r:id="rId8"/>
    <p:sldId id="356" r:id="rId9"/>
    <p:sldId id="338" r:id="rId10"/>
    <p:sldId id="339" r:id="rId11"/>
    <p:sldId id="358" r:id="rId12"/>
    <p:sldId id="342" r:id="rId13"/>
    <p:sldId id="346" r:id="rId14"/>
    <p:sldId id="258" r:id="rId15"/>
    <p:sldId id="267" r:id="rId16"/>
    <p:sldId id="259" r:id="rId17"/>
    <p:sldId id="268" r:id="rId18"/>
    <p:sldId id="276" r:id="rId19"/>
    <p:sldId id="360" r:id="rId20"/>
    <p:sldId id="277" r:id="rId21"/>
    <p:sldId id="371" r:id="rId22"/>
    <p:sldId id="359" r:id="rId23"/>
    <p:sldId id="270" r:id="rId24"/>
    <p:sldId id="271" r:id="rId25"/>
    <p:sldId id="361" r:id="rId26"/>
    <p:sldId id="362" r:id="rId27"/>
    <p:sldId id="363" r:id="rId28"/>
    <p:sldId id="364" r:id="rId29"/>
    <p:sldId id="273" r:id="rId30"/>
    <p:sldId id="275" r:id="rId31"/>
    <p:sldId id="286" r:id="rId32"/>
    <p:sldId id="337" r:id="rId33"/>
    <p:sldId id="288" r:id="rId34"/>
    <p:sldId id="351" r:id="rId35"/>
    <p:sldId id="314" r:id="rId36"/>
    <p:sldId id="352" r:id="rId37"/>
    <p:sldId id="315" r:id="rId38"/>
    <p:sldId id="355" r:id="rId39"/>
    <p:sldId id="353" r:id="rId40"/>
    <p:sldId id="290" r:id="rId41"/>
    <p:sldId id="354" r:id="rId42"/>
    <p:sldId id="291" r:id="rId43"/>
    <p:sldId id="306" r:id="rId44"/>
    <p:sldId id="307" r:id="rId45"/>
    <p:sldId id="294" r:id="rId46"/>
    <p:sldId id="308" r:id="rId47"/>
    <p:sldId id="296" r:id="rId48"/>
    <p:sldId id="297" r:id="rId49"/>
    <p:sldId id="298" r:id="rId50"/>
    <p:sldId id="309" r:id="rId51"/>
    <p:sldId id="310" r:id="rId52"/>
    <p:sldId id="311" r:id="rId53"/>
    <p:sldId id="312" r:id="rId54"/>
    <p:sldId id="313" r:id="rId55"/>
    <p:sldId id="304" r:id="rId56"/>
    <p:sldId id="305" r:id="rId57"/>
    <p:sldId id="365" r:id="rId58"/>
    <p:sldId id="366" r:id="rId59"/>
    <p:sldId id="369" r:id="rId60"/>
    <p:sldId id="370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A5D"/>
    <a:srgbClr val="FFC000"/>
    <a:srgbClr val="FFF8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19"/>
    <p:restoredTop sz="92819"/>
  </p:normalViewPr>
  <p:slideViewPr>
    <p:cSldViewPr snapToGrid="0">
      <p:cViewPr varScale="1">
        <p:scale>
          <a:sx n="105" d="100"/>
          <a:sy n="105" d="100"/>
        </p:scale>
        <p:origin x="200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07D35E-D597-2E42-80BB-DA5547586793}" type="datetimeFigureOut">
              <a:rPr lang="en-US" smtClean="0"/>
              <a:t>1/8/25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CEADC6-2AC5-ED40-9784-E51486796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524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EADC6-2AC5-ED40-9784-E5148679657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529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EADC6-2AC5-ED40-9784-E5148679657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5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EADC6-2AC5-ED40-9784-E51486796575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91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5420C-8C9B-5B57-B689-D3436D6BC0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CCD38-E388-65A3-7698-AF7A563048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056BF-F77F-2BDF-C5CC-612484B68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D6FEA-6D1D-F24A-93F3-A25FE83A6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F4D6D6-F4C7-8DD8-C901-3890F228B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37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AD5F8-3DF4-36B6-621B-C59A7DF97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557A1E-AE5D-670A-C325-108810851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CCD6A-811A-66A7-A730-A7BC066AD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180DB-FCDB-838A-ECEF-0DFDD4A36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E99F6-195A-3912-5ED2-5E930FB25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84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9C16BF-1847-6AFD-F1DA-F6699C208D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3A4B4E-BF38-AFC9-4D1D-7065BC6F12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0420B-3E19-4CDB-D8E2-620FC51CE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B94E9-B401-458A-5A00-01602C6F4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0DE6C-1129-B41F-4850-5DAF6B1E9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74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E78B8-FA7F-A4CF-614C-8ED668EF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A5216-EDE8-8013-DF65-4C1BF1C16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E331D-CAA7-BB6E-C3CD-E6A67831B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4AE77-8FD6-5071-4797-8E9101B13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0021B-BCE0-A6CA-4264-B86F0E55E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47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6F905-D189-7A92-00A0-A85B64A2B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E3732-C40A-46E0-DF9C-97C97B568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392C9-8E39-9331-341F-84B7A9835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E934A-4344-EFCB-6047-0A0192897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74CB8-AFB0-4044-FCE5-EFB051764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35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D4C33-71B8-1892-718D-954469594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428FB-0D44-394E-916A-DF4203CEC0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4C667-2744-9574-5D2A-F59109361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54149-4EBD-9F23-5C11-9E4A073D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C6CDF-6FCB-203B-EC7C-55AE2ABF5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7556A7-1896-CFBE-D258-A30E36AD4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03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0EFC-CE31-8146-18F6-BAF9787B6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9C9A52-BC9F-FF1B-372A-33266026F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BC52E8-ED83-6615-18E4-756CEF118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5A6C69-EBDC-D12B-5660-E088610174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25F425-05FB-94B3-EC07-40A89568F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A5A73D-7129-5851-E276-98E955F32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65A348-E26E-133B-6C61-94A4B3DC8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E08F75-828D-54BD-ACD4-E6291ADCB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391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7F05-E727-1E08-1393-50B1FC5E2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707E08-963A-CDF1-FD62-7CBC7B881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8E92A4-4EAD-4528-D761-B033D978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48B45A-2B5D-4750-8171-D0178DD2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47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CF63C5-2F47-DA77-FF77-2FC86FC13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9955D4-0D85-810F-2A71-75A6269A1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079EC-A478-5AE1-978E-47568053F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84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04B11-05BE-827D-25DB-4C38565D7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2B8A6-F01A-C170-9408-DC5E93539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3DC6EE-22E1-DA99-E7AD-B94CEDA1E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435EA-2AA8-4A49-FC80-2F516EDDC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CB08D-C0F2-1DEE-F7DB-2B1C530C3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6A8287-7D49-0BE8-614A-AE7466861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87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48FE4-E283-13C2-2D22-B8DF260F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53E7EC-5CA0-B866-E760-D4BC2FCBA7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C4FCC-F7D0-FAEE-8BF6-C029BC4C12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444A0-7CB0-C984-3966-173B1C69B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94F8AE-F9FB-E3CC-DA69-9523922C0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98C7B4-FC67-3914-F364-A1B4D9ABE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4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09F89F-2F5B-66A4-34CD-6C440E0F8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29838-1609-C44D-0292-E27FDAEB6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6C308-A930-BC99-F044-FCBBA70CDC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7DF6B8-91A1-E047-94E8-4A8A0AAE0619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19D3D-C0F3-4D26-3860-2270830431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C6637-066F-6CD5-4706-D5A80C3E3E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4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E13E2B8-9E71-44C6-5C4F-7B75E01D0A40}"/>
              </a:ext>
            </a:extLst>
          </p:cNvPr>
          <p:cNvSpPr/>
          <p:nvPr/>
        </p:nvSpPr>
        <p:spPr>
          <a:xfrm>
            <a:off x="3658696" y="100209"/>
            <a:ext cx="4874607" cy="6649754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1CD25666-8EED-85C9-FB85-13ED243F9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4954" y="0"/>
            <a:ext cx="48746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995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CB615A-215B-A82C-E428-C7EB0BEBE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35527AC-609B-0FEF-B8E8-584BB2BC4D81}"/>
              </a:ext>
            </a:extLst>
          </p:cNvPr>
          <p:cNvGrpSpPr/>
          <p:nvPr/>
        </p:nvGrpSpPr>
        <p:grpSpPr>
          <a:xfrm>
            <a:off x="309087" y="257730"/>
            <a:ext cx="7695023" cy="5138928"/>
            <a:chOff x="309087" y="257730"/>
            <a:chExt cx="7695023" cy="5138928"/>
          </a:xfrm>
        </p:grpSpPr>
        <p:pic>
          <p:nvPicPr>
            <p:cNvPr id="33" name="Picture 3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723CA78-0553-4EB6-C1D6-DE96B03FB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09087" y="257730"/>
              <a:ext cx="1826353" cy="2569464"/>
            </a:xfrm>
            <a:prstGeom prst="rect">
              <a:avLst/>
            </a:prstGeom>
          </p:spPr>
        </p:pic>
        <p:pic>
          <p:nvPicPr>
            <p:cNvPr id="39" name="Picture 38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0153617-157F-EAB5-389E-71C7259DB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15605" y="257730"/>
              <a:ext cx="1826353" cy="2569464"/>
            </a:xfrm>
            <a:prstGeom prst="rect">
              <a:avLst/>
            </a:prstGeom>
          </p:spPr>
        </p:pic>
        <p:pic>
          <p:nvPicPr>
            <p:cNvPr id="40" name="Picture 39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8655FAFC-2F39-BEB5-6EDE-9D5056421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177757" y="2827194"/>
              <a:ext cx="1826353" cy="2569464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DFCD440-407D-F33C-FE09-193644CD0B15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964ED37D-9E19-217F-0F90-E22ABB29C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3678" y="251251"/>
            <a:ext cx="1826353" cy="2569464"/>
          </a:xfrm>
          <a:prstGeom prst="rect">
            <a:avLst/>
          </a:prstGeom>
        </p:spPr>
      </p:pic>
      <p:pic>
        <p:nvPicPr>
          <p:cNvPr id="20" name="Picture 19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7E4533FE-AA82-51DC-92B6-0E6C6A0D7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04" y="2820715"/>
            <a:ext cx="1826353" cy="2569464"/>
          </a:xfrm>
          <a:prstGeom prst="rect">
            <a:avLst/>
          </a:prstGeom>
        </p:spPr>
      </p:pic>
      <p:pic>
        <p:nvPicPr>
          <p:cNvPr id="21" name="Picture 20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13A3B211-4E86-6553-2FDA-D44A01437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3678" y="2820715"/>
            <a:ext cx="1826353" cy="2569464"/>
          </a:xfrm>
          <a:prstGeom prst="rect">
            <a:avLst/>
          </a:prstGeom>
        </p:spPr>
      </p:pic>
      <p:pic>
        <p:nvPicPr>
          <p:cNvPr id="22" name="Picture 21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1A5AD827-FAA6-CCDC-5758-221EA0144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605" y="2827194"/>
            <a:ext cx="1826353" cy="2569464"/>
          </a:xfrm>
          <a:prstGeom prst="rect">
            <a:avLst/>
          </a:prstGeom>
        </p:spPr>
      </p:pic>
      <p:pic>
        <p:nvPicPr>
          <p:cNvPr id="23" name="Picture 22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F6674F51-9C7C-C852-6E98-B3D9A266F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927" y="254694"/>
            <a:ext cx="1826353" cy="2569464"/>
          </a:xfrm>
          <a:prstGeom prst="rect">
            <a:avLst/>
          </a:prstGeom>
        </p:spPr>
      </p:pic>
      <p:pic>
        <p:nvPicPr>
          <p:cNvPr id="24" name="Picture 23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7A015E25-1CA5-FBC4-377B-9C57A4DF9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039" y="251251"/>
            <a:ext cx="1826353" cy="2569464"/>
          </a:xfrm>
          <a:prstGeom prst="rect">
            <a:avLst/>
          </a:prstGeom>
        </p:spPr>
      </p:pic>
      <p:pic>
        <p:nvPicPr>
          <p:cNvPr id="25" name="Picture 24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A3545782-52D2-41FD-0E24-91A0A064A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5079" y="2820715"/>
            <a:ext cx="1826353" cy="2569464"/>
          </a:xfrm>
          <a:prstGeom prst="rect">
            <a:avLst/>
          </a:prstGeom>
        </p:spPr>
      </p:pic>
      <p:pic>
        <p:nvPicPr>
          <p:cNvPr id="26" name="Picture 25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36DCD072-A147-0771-293D-B7CD7B642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2109" y="251251"/>
            <a:ext cx="1826353" cy="2569464"/>
          </a:xfrm>
          <a:prstGeom prst="rect">
            <a:avLst/>
          </a:prstGeom>
        </p:spPr>
      </p:pic>
      <p:pic>
        <p:nvPicPr>
          <p:cNvPr id="27" name="Picture 26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FD6E510A-1E21-AFDF-0EE8-0F1DFD4C8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2109" y="2820715"/>
            <a:ext cx="1826353" cy="2569464"/>
          </a:xfrm>
          <a:prstGeom prst="rect">
            <a:avLst/>
          </a:prstGeom>
        </p:spPr>
      </p:pic>
      <p:pic>
        <p:nvPicPr>
          <p:cNvPr id="4" name="Picture 3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12DC3CD0-F652-E82E-D2B1-FA101AAF4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38" y="251251"/>
            <a:ext cx="1826353" cy="2569464"/>
          </a:xfrm>
          <a:prstGeom prst="rect">
            <a:avLst/>
          </a:prstGeom>
        </p:spPr>
      </p:pic>
      <p:pic>
        <p:nvPicPr>
          <p:cNvPr id="6" name="Picture 5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B993C561-1B20-4EDF-748A-6CC32B52C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887" y="2820715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209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497B7-66E9-56F5-1F0F-1CF6B029E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DE3DAA51-EEC9-FA51-18DE-25C7CEC71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678" y="251251"/>
            <a:ext cx="1826353" cy="2569464"/>
          </a:xfrm>
          <a:prstGeom prst="rect">
            <a:avLst/>
          </a:prstGeom>
        </p:spPr>
      </p:pic>
      <p:pic>
        <p:nvPicPr>
          <p:cNvPr id="20" name="Picture 19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8E1406E2-44F3-4A4D-5CD7-EAF0CE269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04" y="2820715"/>
            <a:ext cx="1826353" cy="2569464"/>
          </a:xfrm>
          <a:prstGeom prst="rect">
            <a:avLst/>
          </a:prstGeom>
        </p:spPr>
      </p:pic>
      <p:pic>
        <p:nvPicPr>
          <p:cNvPr id="21" name="Picture 20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9D5416BC-30F0-7B6B-9ABF-9096D1E90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678" y="2820715"/>
            <a:ext cx="1826353" cy="2569464"/>
          </a:xfrm>
          <a:prstGeom prst="rect">
            <a:avLst/>
          </a:prstGeom>
        </p:spPr>
      </p:pic>
      <p:pic>
        <p:nvPicPr>
          <p:cNvPr id="22" name="Picture 21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A0A9BEC7-E07F-FA59-7BAF-0EC70ECC9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5605" y="2827194"/>
            <a:ext cx="1826353" cy="2569464"/>
          </a:xfrm>
          <a:prstGeom prst="rect">
            <a:avLst/>
          </a:prstGeom>
        </p:spPr>
      </p:pic>
      <p:pic>
        <p:nvPicPr>
          <p:cNvPr id="23" name="Picture 22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222FE9C0-ED8B-8926-3A87-CB1B6C0B6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927" y="254694"/>
            <a:ext cx="1826353" cy="2569464"/>
          </a:xfrm>
          <a:prstGeom prst="rect">
            <a:avLst/>
          </a:prstGeom>
        </p:spPr>
      </p:pic>
      <p:pic>
        <p:nvPicPr>
          <p:cNvPr id="24" name="Picture 23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AA967753-657C-7ADD-140E-5348CAFC3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0039" y="251251"/>
            <a:ext cx="1826353" cy="2569464"/>
          </a:xfrm>
          <a:prstGeom prst="rect">
            <a:avLst/>
          </a:prstGeom>
        </p:spPr>
      </p:pic>
      <p:pic>
        <p:nvPicPr>
          <p:cNvPr id="25" name="Picture 24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4A1ECC04-52D3-86A8-2F18-4DAE9C807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5079" y="2820715"/>
            <a:ext cx="1826353" cy="2569464"/>
          </a:xfrm>
          <a:prstGeom prst="rect">
            <a:avLst/>
          </a:prstGeom>
        </p:spPr>
      </p:pic>
      <p:pic>
        <p:nvPicPr>
          <p:cNvPr id="26" name="Picture 25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9053AA71-DFA5-F0D7-10CC-95A91C1F0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2109" y="251251"/>
            <a:ext cx="1826353" cy="2569464"/>
          </a:xfrm>
          <a:prstGeom prst="rect">
            <a:avLst/>
          </a:prstGeom>
        </p:spPr>
      </p:pic>
      <p:pic>
        <p:nvPicPr>
          <p:cNvPr id="27" name="Picture 26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8105F278-E5F8-6FE7-7F22-36D0B71DE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2109" y="2820715"/>
            <a:ext cx="1826353" cy="2569464"/>
          </a:xfrm>
          <a:prstGeom prst="rect">
            <a:avLst/>
          </a:prstGeom>
        </p:spPr>
      </p:pic>
      <p:pic>
        <p:nvPicPr>
          <p:cNvPr id="39" name="Picture 3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1AD4798-37EB-547E-BB86-8EE42E6D1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605" y="257730"/>
            <a:ext cx="1826353" cy="2569464"/>
          </a:xfrm>
          <a:prstGeom prst="rect">
            <a:avLst/>
          </a:prstGeom>
        </p:spPr>
      </p:pic>
      <p:pic>
        <p:nvPicPr>
          <p:cNvPr id="2" name="Picture 1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9C229643-347F-ED33-BDB4-EC202C8A0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8" y="251251"/>
            <a:ext cx="1826353" cy="2569464"/>
          </a:xfrm>
          <a:prstGeom prst="rect">
            <a:avLst/>
          </a:prstGeom>
        </p:spPr>
      </p:pic>
      <p:pic>
        <p:nvPicPr>
          <p:cNvPr id="3" name="Picture 2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535F8762-6A5D-14A1-9E52-481A57215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887" y="2820715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687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82D603-EC88-EA57-7B48-F5D098063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16FEDA37-290D-5D98-89A1-078372F4B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8" y="251251"/>
            <a:ext cx="1826353" cy="2569464"/>
          </a:xfrm>
          <a:prstGeom prst="rect">
            <a:avLst/>
          </a:prstGeom>
        </p:spPr>
      </p:pic>
      <p:pic>
        <p:nvPicPr>
          <p:cNvPr id="7" name="Picture 6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F016625F-6363-C999-BD0C-C7812C95E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887" y="2820715"/>
            <a:ext cx="1826353" cy="256946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45C694BF-FBE5-0947-FC6B-26D767845642}"/>
              </a:ext>
            </a:extLst>
          </p:cNvPr>
          <p:cNvGrpSpPr/>
          <p:nvPr/>
        </p:nvGrpSpPr>
        <p:grpSpPr>
          <a:xfrm>
            <a:off x="299804" y="251251"/>
            <a:ext cx="11598658" cy="5145407"/>
            <a:chOff x="299804" y="251251"/>
            <a:chExt cx="11598658" cy="5145407"/>
          </a:xfrm>
        </p:grpSpPr>
        <p:pic>
          <p:nvPicPr>
            <p:cNvPr id="5" name="Picture 4" descr="A yellow star on a white background&#10;&#10;Description automatically generated">
              <a:extLst>
                <a:ext uri="{FF2B5EF4-FFF2-40B4-BE49-F238E27FC236}">
                  <a16:creationId xmlns:a16="http://schemas.microsoft.com/office/drawing/2014/main" id="{3BC5B309-BC28-181F-F0E4-8917C942C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263678" y="251251"/>
              <a:ext cx="1826353" cy="2569464"/>
            </a:xfrm>
            <a:prstGeom prst="rect">
              <a:avLst/>
            </a:prstGeom>
          </p:spPr>
        </p:pic>
        <p:pic>
          <p:nvPicPr>
            <p:cNvPr id="20" name="Picture 19" descr="A yellow star on a white background&#10;&#10;Description automatically generated">
              <a:extLst>
                <a:ext uri="{FF2B5EF4-FFF2-40B4-BE49-F238E27FC236}">
                  <a16:creationId xmlns:a16="http://schemas.microsoft.com/office/drawing/2014/main" id="{21E8485B-89FB-0DB1-350B-F8639E07A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99804" y="2820715"/>
              <a:ext cx="1826353" cy="2569464"/>
            </a:xfrm>
            <a:prstGeom prst="rect">
              <a:avLst/>
            </a:prstGeom>
          </p:spPr>
        </p:pic>
        <p:pic>
          <p:nvPicPr>
            <p:cNvPr id="21" name="Picture 20" descr="A yellow star on a white background&#10;&#10;Description automatically generated">
              <a:extLst>
                <a:ext uri="{FF2B5EF4-FFF2-40B4-BE49-F238E27FC236}">
                  <a16:creationId xmlns:a16="http://schemas.microsoft.com/office/drawing/2014/main" id="{F8460FAB-0FEA-E7BF-B1F7-B24E8A4F0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263678" y="2820715"/>
              <a:ext cx="1826353" cy="2569464"/>
            </a:xfrm>
            <a:prstGeom prst="rect">
              <a:avLst/>
            </a:prstGeom>
          </p:spPr>
        </p:pic>
        <p:pic>
          <p:nvPicPr>
            <p:cNvPr id="22" name="Picture 21" descr="A yellow star on a white background&#10;&#10;Description automatically generated">
              <a:extLst>
                <a:ext uri="{FF2B5EF4-FFF2-40B4-BE49-F238E27FC236}">
                  <a16:creationId xmlns:a16="http://schemas.microsoft.com/office/drawing/2014/main" id="{DDAA5BBF-2402-09B2-F07E-A8F72DBBAC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15605" y="2827194"/>
              <a:ext cx="1826353" cy="2569464"/>
            </a:xfrm>
            <a:prstGeom prst="rect">
              <a:avLst/>
            </a:prstGeom>
          </p:spPr>
        </p:pic>
        <p:pic>
          <p:nvPicPr>
            <p:cNvPr id="23" name="Picture 22" descr="A yellow star on a white background&#10;&#10;Description automatically generated">
              <a:extLst>
                <a:ext uri="{FF2B5EF4-FFF2-40B4-BE49-F238E27FC236}">
                  <a16:creationId xmlns:a16="http://schemas.microsoft.com/office/drawing/2014/main" id="{17C1361E-E72D-B323-E16D-1172AE2F55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162927" y="254694"/>
              <a:ext cx="1826353" cy="2569464"/>
            </a:xfrm>
            <a:prstGeom prst="rect">
              <a:avLst/>
            </a:prstGeom>
          </p:spPr>
        </p:pic>
        <p:pic>
          <p:nvPicPr>
            <p:cNvPr id="24" name="Picture 23" descr="A yellow star on a white background&#10;&#10;Description automatically generated">
              <a:extLst>
                <a:ext uri="{FF2B5EF4-FFF2-40B4-BE49-F238E27FC236}">
                  <a16:creationId xmlns:a16="http://schemas.microsoft.com/office/drawing/2014/main" id="{FA6484C0-4E62-42CA-6760-80CEEA16C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120039" y="251251"/>
              <a:ext cx="1826353" cy="2569464"/>
            </a:xfrm>
            <a:prstGeom prst="rect">
              <a:avLst/>
            </a:prstGeom>
          </p:spPr>
        </p:pic>
        <p:pic>
          <p:nvPicPr>
            <p:cNvPr id="25" name="Picture 24" descr="A yellow star on a white background&#10;&#10;Description automatically generated">
              <a:extLst>
                <a:ext uri="{FF2B5EF4-FFF2-40B4-BE49-F238E27FC236}">
                  <a16:creationId xmlns:a16="http://schemas.microsoft.com/office/drawing/2014/main" id="{6676465F-F1AF-E5EC-C108-0CE57C017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125079" y="2820715"/>
              <a:ext cx="1826353" cy="2569464"/>
            </a:xfrm>
            <a:prstGeom prst="rect">
              <a:avLst/>
            </a:prstGeom>
          </p:spPr>
        </p:pic>
        <p:pic>
          <p:nvPicPr>
            <p:cNvPr id="26" name="Picture 25" descr="A yellow star on a white background&#10;&#10;Description automatically generated">
              <a:extLst>
                <a:ext uri="{FF2B5EF4-FFF2-40B4-BE49-F238E27FC236}">
                  <a16:creationId xmlns:a16="http://schemas.microsoft.com/office/drawing/2014/main" id="{5DC402EE-01D2-77B6-762C-3D8D43586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0072109" y="251251"/>
              <a:ext cx="1826353" cy="2569464"/>
            </a:xfrm>
            <a:prstGeom prst="rect">
              <a:avLst/>
            </a:prstGeom>
          </p:spPr>
        </p:pic>
        <p:pic>
          <p:nvPicPr>
            <p:cNvPr id="27" name="Picture 26" descr="A yellow star on a white background&#10;&#10;Description automatically generated">
              <a:extLst>
                <a:ext uri="{FF2B5EF4-FFF2-40B4-BE49-F238E27FC236}">
                  <a16:creationId xmlns:a16="http://schemas.microsoft.com/office/drawing/2014/main" id="{B7CCA33D-B8AB-3EC0-314E-8418A8BB28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0072109" y="2820715"/>
              <a:ext cx="1826353" cy="2569464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3493E81-1140-B2CA-53D3-8696614B5D65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D37AA22-C2CF-D57E-10B8-70A79F899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605" y="257730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820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CB4886-704C-2459-31DA-1BEB2FEDA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6944DA3F-8DDE-CAE6-1B30-9E5221EE8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678" y="251251"/>
            <a:ext cx="1826353" cy="2569464"/>
          </a:xfrm>
          <a:prstGeom prst="rect">
            <a:avLst/>
          </a:prstGeom>
        </p:spPr>
      </p:pic>
      <p:pic>
        <p:nvPicPr>
          <p:cNvPr id="20" name="Picture 19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B83A9446-89A9-41D8-24A0-64C23FA6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04" y="2820715"/>
            <a:ext cx="1826353" cy="2569464"/>
          </a:xfrm>
          <a:prstGeom prst="rect">
            <a:avLst/>
          </a:prstGeom>
        </p:spPr>
      </p:pic>
      <p:pic>
        <p:nvPicPr>
          <p:cNvPr id="21" name="Picture 20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0736D57C-62F9-B250-D108-630639249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678" y="2820715"/>
            <a:ext cx="1826353" cy="2569464"/>
          </a:xfrm>
          <a:prstGeom prst="rect">
            <a:avLst/>
          </a:prstGeom>
        </p:spPr>
      </p:pic>
      <p:pic>
        <p:nvPicPr>
          <p:cNvPr id="22" name="Picture 21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64DBACDE-7D05-2B8A-4AF5-5FE739836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5605" y="2827194"/>
            <a:ext cx="1826353" cy="2569464"/>
          </a:xfrm>
          <a:prstGeom prst="rect">
            <a:avLst/>
          </a:prstGeom>
        </p:spPr>
      </p:pic>
      <p:pic>
        <p:nvPicPr>
          <p:cNvPr id="23" name="Picture 22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1DDD5349-400B-BD5E-0ACE-9E0A2996B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927" y="254694"/>
            <a:ext cx="1826353" cy="2569464"/>
          </a:xfrm>
          <a:prstGeom prst="rect">
            <a:avLst/>
          </a:prstGeom>
        </p:spPr>
      </p:pic>
      <p:pic>
        <p:nvPicPr>
          <p:cNvPr id="24" name="Picture 23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B2C26FE7-79C1-BCCD-FA3D-EC03AE7E8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0039" y="251251"/>
            <a:ext cx="1826353" cy="2569464"/>
          </a:xfrm>
          <a:prstGeom prst="rect">
            <a:avLst/>
          </a:prstGeom>
        </p:spPr>
      </p:pic>
      <p:pic>
        <p:nvPicPr>
          <p:cNvPr id="25" name="Picture 24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ECA63B30-D54D-A395-6C71-3E40D7E49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5079" y="2820715"/>
            <a:ext cx="1826353" cy="2569464"/>
          </a:xfrm>
          <a:prstGeom prst="rect">
            <a:avLst/>
          </a:prstGeom>
        </p:spPr>
      </p:pic>
      <p:pic>
        <p:nvPicPr>
          <p:cNvPr id="26" name="Picture 25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073DCB29-83B1-1DD0-B742-6FFC48F43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2109" y="251251"/>
            <a:ext cx="1826353" cy="2569464"/>
          </a:xfrm>
          <a:prstGeom prst="rect">
            <a:avLst/>
          </a:prstGeom>
        </p:spPr>
      </p:pic>
      <p:pic>
        <p:nvPicPr>
          <p:cNvPr id="27" name="Picture 26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4F6DFC00-37C1-7898-1811-451AEDA1D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2109" y="2820715"/>
            <a:ext cx="1826353" cy="2569464"/>
          </a:xfrm>
          <a:prstGeom prst="rect">
            <a:avLst/>
          </a:prstGeom>
        </p:spPr>
      </p:pic>
      <p:pic>
        <p:nvPicPr>
          <p:cNvPr id="39" name="Picture 3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146B9A0-F57F-F12C-09F3-D8216D103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605" y="257730"/>
            <a:ext cx="1826353" cy="2569464"/>
          </a:xfrm>
          <a:prstGeom prst="rect">
            <a:avLst/>
          </a:prstGeom>
        </p:spPr>
      </p:pic>
      <p:pic>
        <p:nvPicPr>
          <p:cNvPr id="2" name="Picture 1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DAD16E1E-6494-F238-F2A1-66DD2A764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8" y="251251"/>
            <a:ext cx="1826353" cy="2569464"/>
          </a:xfrm>
          <a:prstGeom prst="rect">
            <a:avLst/>
          </a:prstGeom>
        </p:spPr>
      </p:pic>
      <p:pic>
        <p:nvPicPr>
          <p:cNvPr id="3" name="Picture 2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D194CE07-D9B0-7045-9CB4-E55BCC55B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887" y="2820715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435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6C5FE-1273-9CF7-0635-CE35E6BF7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571C81A-8CF6-810B-1018-D065AB6F5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184484"/>
            <a:ext cx="1828510" cy="2572500"/>
          </a:xfrm>
          <a:prstGeom prst="rect">
            <a:avLst/>
          </a:prstGeom>
        </p:spPr>
      </p:pic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31F0A3F-D4B5-CBE9-C86C-D6D3852DB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184484"/>
            <a:ext cx="1828510" cy="2572500"/>
          </a:xfrm>
          <a:prstGeom prst="rect">
            <a:avLst/>
          </a:prstGeom>
        </p:spPr>
      </p:pic>
      <p:pic>
        <p:nvPicPr>
          <p:cNvPr id="22" name="Picture 2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6639416-AE25-DEE9-13AF-B4517B1BB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184484"/>
            <a:ext cx="1828510" cy="2572500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B9220A4-C40F-92CB-DBE3-0958B7BE2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184484"/>
            <a:ext cx="1828510" cy="2572500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4921A00-5F55-A89F-157B-A155B2F51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184484"/>
            <a:ext cx="1828510" cy="2572500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92AFF14-4E78-4742-3691-405A5C986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184484"/>
            <a:ext cx="1828510" cy="2572500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F429F37-9863-0562-BD7D-188D858FF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2756984"/>
            <a:ext cx="1828510" cy="2572500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98196A3-24E1-2692-E0D4-A74C4DDA8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2756984"/>
            <a:ext cx="1828510" cy="2572500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9B6F03C-1B98-A33E-E58D-57F16D08E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2756984"/>
            <a:ext cx="1828510" cy="2572500"/>
          </a:xfrm>
          <a:prstGeom prst="rect">
            <a:avLst/>
          </a:prstGeom>
        </p:spPr>
      </p:pic>
      <p:pic>
        <p:nvPicPr>
          <p:cNvPr id="29" name="Picture 2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F6CE630-6774-AE4F-73E6-F5BCAA84D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2756984"/>
            <a:ext cx="1828510" cy="2572500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93D44A8-B8DE-D0E8-207D-4C9AFBAF7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2756984"/>
            <a:ext cx="1828510" cy="2572500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33D6AC1-2BE5-5EED-8631-D5069272C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2756984"/>
            <a:ext cx="1828510" cy="2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80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3.33333E-6 C 0.04023 0.14166 0.08086 0.2831 0.1207 0.30254 C 0.16041 0.32222 0.19479 0.15787 0.23893 0.11759 C 0.28294 0.07731 0.33125 0.04004 0.38502 0.06111 C 0.43893 0.08217 0.55455 0.16134 0.56159 0.24398 C 0.56875 0.32708 0.45885 0.56967 0.42825 0.5581 C 0.39752 0.54629 0.35 0.2824 0.37734 0.17407 C 0.40468 0.06551 0.52825 -0.12315 0.59218 -0.0926 C 0.65625 -0.06204 0.77213 0.2412 0.76133 0.35694 C 0.75026 0.47245 0.61471 0.66389 0.52617 0.60092 C 0.43763 0.53819 0.2931 0.00416 0.22981 -0.02037 C 0.16679 -0.04491 0.18528 0.39537 0.14726 0.45416 C 0.1095 0.51273 -0.01914 0.35439 0.00247 0.33194 C 0.02396 0.30972 0.23489 0.26643 0.27695 0.32083 C 0.31914 0.37523 0.19778 0.67477 0.25547 0.65972 C 0.31302 0.64467 0.53359 0.34444 0.62265 0.23055 C 0.71172 0.11643 0.76302 -0.06111 0.78919 -0.02477 C 0.81549 0.01134 0.81289 0.35648 0.78021 0.44722 C 0.74778 0.53819 0.6582 0.59305 0.59349 0.51967 C 0.52864 0.44629 0.21849 0.57453 0.14987 0.35463 " pathEditMode="relative" rAng="0" ptsTypes="AAAAAAAAAAAAAAAAAAAA">
                                      <p:cBhvr>
                                        <p:cTn id="6" dur="1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52" y="2821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 -0.01088 C 0.16992 -0.06342 0.34401 -0.11597 0.41784 -0.0743 C 0.49153 -0.03241 0.48242 0.2 0.43815 0.23982 C 0.39388 0.27986 0.22695 0.13634 0.15208 0.16528 C 0.07734 0.19421 -0.04024 0.32037 -0.01055 0.41389 C 0.01901 0.50741 0.23281 0.73519 0.33008 0.7257 C 0.42734 0.71644 0.51588 0.47454 0.57291 0.35741 C 0.62982 0.24028 0.68307 0.09931 0.672 0.02292 C 0.66107 -0.05347 0.55403 -0.17893 0.50677 -0.10139 C 0.4595 -0.02384 0.44088 0.4206 0.38854 0.48843 C 0.3362 0.55625 0.26393 0.2757 0.19284 0.30533 C 0.12161 0.33519 0.01888 0.65996 -0.03854 0.6669 C -0.09597 0.67408 -0.13047 0.45972 -0.1517 0.34838 C -0.17292 0.23681 -0.16927 0.11736 -0.16563 -0.00185 " pathEditMode="relative" ptsTypes="AAAAAAAAAAAAAA">
                                      <p:cBhvr>
                                        <p:cTn id="8" dur="1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29 -0.00208 C 0.02305 0.16829 0.05026 0.33889 0.07969 0.35278 C 0.10912 0.36667 0.13099 0.12408 0.1724 0.08148 C 0.21394 0.03889 0.30404 0.04908 0.32878 0.09746 C 0.35365 0.1456 0.31342 0.26945 0.32123 0.37084 C 0.32904 0.47222 0.34454 0.71181 0.37592 0.70533 C 0.40717 0.69884 0.50612 0.45301 0.50938 0.33241 C 0.5125 0.21181 0.45039 -0.06389 0.39493 -0.01782 C 0.33946 0.02801 0.25677 0.54746 0.17631 0.6081 C 0.09571 0.66875 -0.08307 0.44121 -0.08815 0.34607 C -0.09323 0.2507 0.103 0.02616 0.14571 0.03634 C 0.18855 0.04653 0.21563 0.35347 0.16862 0.40695 C 0.12162 0.46042 -0.08073 0.42384 -0.13645 0.35718 C -0.19218 0.29051 -0.1789 0.14884 -0.16562 0.00695 " pathEditMode="relative" ptsTypes="AAAAAAAAAAAAAA">
                                      <p:cBhvr>
                                        <p:cTn id="10" dur="1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7037E-6 C -0.12943 -0.0132 -0.25859 -0.02639 -0.3013 0.05648 C -0.34388 0.13935 -0.32005 0.45115 -0.25534 0.49699 C -0.19075 0.54305 0.01042 0.41805 0.08646 0.33217 C 0.16263 0.24629 0.1586 0.03842 0.20091 -0.01829 C 0.24323 -0.07477 0.31706 -0.06713 0.34076 -0.00695 C 0.36445 0.05347 0.33841 0.21689 0.34323 0.34328 C 0.34818 0.4699 0.42214 0.69884 0.36992 0.75254 C 0.31784 0.80625 0.09479 0.74027 0.0306 0.66643 C -0.03359 0.59282 -0.03463 0.41805 -0.0151 0.30949 C 0.0043 0.20092 0.11745 0.00601 0.14753 0.01574 C 0.17761 0.02546 0.16719 -0.18195 0.16107 -0.01065 " pathEditMode="relative" rAng="0" ptsTypes="AAAAAAAAAAAA">
                                      <p:cBhvr>
                                        <p:cTn id="12" dur="1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94" y="3467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.00232 C -0.05183 -0.07546 -0.10469 -0.15347 -0.18204 -0.17153 C -0.25938 -0.18958 -0.38334 -0.10648 -0.46289 -0.10602 C -0.54258 -0.10579 -0.62422 -0.25162 -0.66003 -0.16921 C -0.69571 -0.0868 -0.69284 0.35463 -0.67774 0.38889 C -0.66276 0.42315 -0.60534 0.05394 -0.56967 0.03634 C -0.53412 0.01852 -0.49792 0.2838 -0.4642 0.28264 C -0.4306 0.28148 -0.3918 0.01597 -0.36758 0.02963 C -0.34349 0.04306 -0.35326 0.36736 -0.31927 0.36389 C -0.28542 0.36065 -0.19011 0.01227 -0.16433 0.00926 C -0.13842 0.00625 -0.15131 0.17616 -0.16433 0.34584 " pathEditMode="relative" ptsTypes="AAAAAAAAAAA">
                                      <p:cBhvr>
                                        <p:cTn id="14" dur="1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42 -0.01551 C 0.03177 0.09514 0.05612 0.20556 0.05052 0.32338 C 0.04505 0.44144 0.01185 0.67384 -0.02565 0.6919 C -0.06315 0.70996 -0.1526 0.53935 -0.17448 0.43195 C -0.19622 0.32454 -0.13021 0.13287 -0.15664 0.04769 C -0.18307 -0.03727 -0.2931 -0.14051 -0.33333 -0.0787 C -0.37357 -0.0169 -0.40872 0.32431 -0.39817 0.41829 C -0.3875 0.5125 -0.29271 0.4294 -0.26979 0.48611 C -0.24687 0.54306 -0.2181 0.73519 -0.2608 0.75972 C -0.30364 0.78403 -0.48776 0.69445 -0.52656 0.6331 C -0.56536 0.57176 -0.47656 0.45116 -0.49349 0.39121 C -0.51041 0.33148 -0.63164 0.33658 -0.62825 0.27384 C -0.62487 0.21088 -0.46198 0.04699 -0.47317 0.01389 C -0.48437 -0.01921 -0.63984 0.01574 -0.69557 0.075 C -0.7513 0.13403 -0.77942 0.25139 -0.80742 0.36875 " pathEditMode="relative" ptsTypes="AAAAAAAAAAAAAAA">
                                      <p:cBhvr>
                                        <p:cTn id="16" dur="1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13 0.05672 C -0.04362 0.175 -0.06497 0.29352 -0.04765 0.33912 C -0.03021 0.38473 0.06315 0.36852 0.08203 0.3301 C 0.10091 0.29167 0.05326 0.14584 0.0655 0.10857 C 0.07787 0.0713 0.13646 0.06991 0.15573 0.10625 C 0.175 0.14283 0.1513 0.30672 0.18125 0.32778 C 0.21107 0.34885 0.26849 0.26783 0.33503 0.23287 C 0.40156 0.19792 0.51367 0.14699 0.58034 0.1176 C 0.64714 0.0882 0.70664 0.11806 0.73542 0.05672 C 0.76419 -0.00486 0.73607 -0.15694 0.75326 -0.25069 C 0.77044 -0.34444 0.86302 -0.45949 0.83841 -0.50602 C 0.8138 -0.55277 0.65625 -0.55578 0.60573 -0.53102 C 0.55534 -0.50602 0.54076 -0.41389 0.53581 -0.35694 C 0.53099 -0.3 0.57761 -0.24166 0.57656 -0.18981 C 0.57552 -0.13773 0.56953 -0.02014 0.52956 -0.04514 C 0.48945 -0.0699 0.37149 -0.2831 0.33633 -0.33889 C 0.30117 -0.39467 0.30977 -0.38703 0.31849 -0.37963 " pathEditMode="relative" ptsTypes="AAAAAAAAAAAAAAAAA">
                                      <p:cBhvr>
                                        <p:cTn id="18" dur="1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0.01366 C 0.01484 0.19352 0.03138 0.37338 0.05807 0.37547 C 0.08476 0.37732 0.11745 0.09051 0.15846 0.025 C 0.19961 -0.04051 0.26107 -0.05787 0.30469 -0.01805 C 0.3483 0.02199 0.37734 0.20093 0.42031 0.26459 C 0.46341 0.32824 0.52643 0.41644 0.56276 0.36412 C 0.59896 0.31158 0.62396 0.07361 0.63763 -0.04953 C 0.65143 -0.17268 0.6737 -0.30949 0.64531 -0.375 C 0.61692 -0.44074 0.52018 -0.43773 0.46732 -0.44282 C 0.41458 -0.44814 0.38203 -0.40301 0.32877 -0.40671 C 0.27565 -0.41041 0.20299 -0.46018 0.1483 -0.46551 C 0.09375 -0.47083 0.00091 -0.50162 0.00091 -0.43842 C 0.00091 -0.375 0.09492 -0.13958 0.1483 -0.08564 C 0.20169 -0.03194 0.26653 -0.12708 0.32122 -0.11504 C 0.37591 -0.10301 0.42604 -0.05833 0.4763 -0.01342 " pathEditMode="relative" ptsTypes="AAAAAAAAAAAAAAA">
                                      <p:cBhvr>
                                        <p:cTn id="20" dur="1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07 0.00255 C 0.06615 0.10903 0.12123 0.21551 0.11654 0.27361 C 0.11198 0.33148 0.03269 0.34167 -0.01692 0.35047 C -0.06653 0.35903 -0.15078 0.35116 -0.18086 0.32547 C -0.21106 0.3 -0.21015 0.21297 -0.19739 0.19676 C -0.18476 0.18056 -0.10039 0.26042 -0.10468 0.22848 C -0.10885 0.1963 -0.17695 0.03565 -0.22291 0.00463 C -0.26888 -0.02615 -0.3651 -0.00393 -0.3806 0.04306 C -0.39596 0.09028 -0.34518 0.23287 -0.31575 0.28704 C -0.28619 0.34144 -0.20872 0.48079 -0.20377 0.36852 C -0.19895 0.25625 -0.28893 -0.26111 -0.28645 -0.38611 C -0.28385 -0.51134 -0.18854 -0.38171 -0.18854 -0.38171 L 0.15977 -0.37037 " pathEditMode="relative" ptsTypes="AAAAAAAAAAAAA">
                                      <p:cBhvr>
                                        <p:cTn id="22" dur="1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3.33333E-6 C -0.02045 0.12592 -0.04076 0.25185 -0.00873 0.3074 C 0.02317 0.36273 0.15273 0.39398 0.19192 0.33217 C 0.23138 0.27037 0.24765 0.05046 0.22773 -0.0632 C 0.20768 -0.17709 0.13359 -0.30348 0.07252 -0.35023 C 0.01158 -0.39676 -0.09909 -0.39885 -0.13855 -0.34352 C -0.178 -0.28773 -0.13425 -0.08125 -0.16394 -0.01806 C -0.19349 0.04514 -0.28816 0.08634 -0.31654 0.03611 C -0.3448 -0.01389 -0.3017 -0.24098 -0.33412 -0.31829 C -0.36667 -0.39607 -0.4586 -0.41273 -0.51094 -0.4294 C -0.56316 -0.44584 -0.63047 -0.47871 -0.64818 -0.41806 C -0.66615 -0.35718 -0.61719 -0.1544 -0.61771 -0.06551 C -0.61823 0.02338 -0.66784 0.10439 -0.65066 0.11527 C -0.63386 0.12615 -0.56901 -0.00741 -0.51602 3.33333E-6 C -0.46303 0.00764 -0.41797 0.16157 -0.33295 0.16041 C -0.24792 0.15926 0.03893 0.08078 0.15976 -0.00232 " pathEditMode="relative" rAng="0" ptsTypes="AAAAAAAAAAAAAAAA">
                                      <p:cBhvr>
                                        <p:cTn id="24" dur="1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11" y="-435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21 -0.05856 C -0.10286 0.04398 -0.20039 0.14653 -0.22396 0.20579 C -0.24739 0.26482 -0.15013 0.27477 -0.14635 0.29607 C -0.14258 0.3176 -0.18711 0.32037 -0.20104 0.33449 C -0.21497 0.34885 -0.21015 0.38473 -0.23021 0.38195 C -0.25039 0.3794 -0.29453 0.31389 -0.32174 0.31875 C -0.34909 0.32361 -0.37942 0.42153 -0.39427 0.41135 C -0.40911 0.40116 -0.39127 0.27292 -0.4108 0.25764 C -0.43021 0.2426 -0.50208 0.34885 -0.5112 0.32107 C -0.52031 0.29306 -0.49101 0.14398 -0.46549 0.09051 C -0.43984 0.03704 -0.37812 0.06412 -0.35742 0.00023 C -0.33659 -0.06389 -0.36627 -0.23564 -0.34088 -0.29375 C -0.31549 -0.35162 -0.22812 -0.35694 -0.20482 -0.34791 C -0.18151 -0.33889 -0.19935 -0.28171 -0.20104 -0.23935 C -0.20273 -0.19722 -0.16549 -0.07592 -0.21497 -0.0949 C -0.26458 -0.11365 -0.42265 -0.29143 -0.49844 -0.35231 C -0.57435 -0.41342 -0.63932 -0.50463 -0.67005 -0.46088 C -0.70078 -0.41713 -0.65416 -0.17847 -0.68281 -0.09027 C -0.71146 -0.00208 -0.82161 0.02801 -0.84166 0.06783 C -0.86185 0.10787 -0.83372 0.16389 -0.80351 0.14931 C -0.77344 0.13449 -0.71549 0.00394 -0.6612 -0.02014 C -0.60703 -0.04421 -0.54258 -0.0199 -0.47812 0.00463 " pathEditMode="relative" ptsTypes="AAAAAAAAAAAAAAAAAAAAAA">
                                      <p:cBhvr>
                                        <p:cTn id="26" dur="1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55 -0.00208 C 0.00534 -0.14791 0.02122 -0.29398 -0.00547 -0.35231 C -0.03216 -0.41088 -0.14219 -0.4037 -0.17083 -0.35231 C -0.19935 -0.30115 -0.1487 -0.10764 -0.17708 -0.0449 C -0.20547 0.0176 -0.3151 0.06273 -0.34115 0.02292 C -0.36719 -0.01713 -0.31393 -0.225 -0.33346 -0.28449 C -0.35299 -0.34421 -0.43711 -0.38935 -0.45807 -0.33426 C -0.47904 -0.27939 -0.4793 -0.01227 -0.45937 0.04537 C -0.43945 0.10301 -0.35781 0.06389 -0.33854 0.01158 C -0.31927 -0.04074 -0.37591 -0.2074 -0.34362 -0.26875 C -0.31146 -0.33009 -0.17695 -0.39953 -0.14531 -0.35694 C -0.1138 -0.31435 -0.175 -0.06875 -0.1543 -0.01342 C -0.13346 0.04213 -0.04727 0.03079 -0.02083 -0.02453 C 0.00573 -0.08009 -0.02201 -0.28865 0.00469 -0.3456 C 0.03138 -0.40254 0.11549 -0.42731 0.13945 -0.36597 C 0.16328 -0.30463 0.11549 -0.04074 0.14831 0.02292 C 0.18112 0.08658 0.30677 0.08357 0.33646 0.01598 C 0.36615 -0.05139 0.34622 -0.21666 0.3263 -0.38171 " pathEditMode="relative" ptsTypes="AAAAAAAAAAAAAAAAAA">
                                      <p:cBhvr>
                                        <p:cTn id="28" dur="1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961F23-D221-5C64-9F57-183A6C2C1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885B6B3-A189-BE14-6333-547417162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184484"/>
            <a:ext cx="1828510" cy="2572500"/>
          </a:xfrm>
          <a:prstGeom prst="rect">
            <a:avLst/>
          </a:prstGeom>
        </p:spPr>
      </p:pic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E8277E4-822F-EA43-ABF4-5AB09603C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184484"/>
            <a:ext cx="1828510" cy="2572500"/>
          </a:xfrm>
          <a:prstGeom prst="rect">
            <a:avLst/>
          </a:prstGeom>
        </p:spPr>
      </p:pic>
      <p:pic>
        <p:nvPicPr>
          <p:cNvPr id="22" name="Picture 2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ADC15E8-2CB0-5DAC-5B6A-D09D8E11B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184484"/>
            <a:ext cx="1828510" cy="2572500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E1ED28C-DC74-C0D5-8E78-2E00D012E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184484"/>
            <a:ext cx="1828510" cy="2572500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3C78B3C-A131-7CD8-FF1E-7172F3B37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184484"/>
            <a:ext cx="1828510" cy="2572500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55B8FD0-4A40-F025-1EAD-146AD4590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184484"/>
            <a:ext cx="1828510" cy="2572500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0BB685E-A692-72A8-4D90-A2D3B8AE8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2756984"/>
            <a:ext cx="1828510" cy="2572500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A7FF594-C586-2EFF-6A59-B942963DE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2756984"/>
            <a:ext cx="1828510" cy="2572500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3A1E6A5-25BE-D339-63D8-DCC4871CB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2756984"/>
            <a:ext cx="1828510" cy="2572500"/>
          </a:xfrm>
          <a:prstGeom prst="rect">
            <a:avLst/>
          </a:prstGeom>
        </p:spPr>
      </p:pic>
      <p:pic>
        <p:nvPicPr>
          <p:cNvPr id="29" name="Picture 2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BDA4101-75A7-4267-7B3A-0BFAEEF44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2756984"/>
            <a:ext cx="1828510" cy="2572500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EDA07F2-FE35-831F-23C6-108A5A08D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2756984"/>
            <a:ext cx="1828510" cy="2572500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8C059E3-7058-1973-37FB-1E84DFACF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2756984"/>
            <a:ext cx="1828510" cy="2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75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C2A2D-F548-F2FB-33B9-C9A0F3B91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12BD5F-CBC3-FBEF-B3F2-BD458A875FD7}"/>
              </a:ext>
            </a:extLst>
          </p:cNvPr>
          <p:cNvSpPr txBox="1"/>
          <p:nvPr/>
        </p:nvSpPr>
        <p:spPr>
          <a:xfrm>
            <a:off x="5511545" y="3066170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surprising</a:t>
            </a:r>
          </a:p>
        </p:txBody>
      </p:sp>
    </p:spTree>
    <p:extLst>
      <p:ext uri="{BB962C8B-B14F-4D97-AF65-F5344CB8AC3E}">
        <p14:creationId xmlns:p14="http://schemas.microsoft.com/office/powerpoint/2010/main" val="679152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1E5ABE-7B6D-05B0-987E-0538B18CC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B2BD798-CE66-A087-E1F2-08DCB77E0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F01A72A-2222-8081-9E24-C1BCC95CD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4E22C86-B47B-0695-01B3-34CE2E8D4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7D4CF54-1340-1E91-44C0-1F576A9BB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045" y="182880"/>
            <a:ext cx="1826353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70C3847-76B6-8CF7-BA1F-8D7A229D2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014" y="2752344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4B03B97-F46A-068C-2674-E8AD6F667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59" y="2752344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F635449-58CF-5B05-51EB-28DD561A1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630" y="2752344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394EBC9-BEE6-9082-9FB5-F9440CE5C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413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809B1D2-A118-5577-C845-6435B5028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438" y="182880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A29F832-3BED-686B-8055-D9658FF40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EF2FF51-790A-C399-66B1-872ADE79B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084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4B2660C-433A-F02A-BA0E-282E38471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58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46494-8939-4814-3C4C-954F2D523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7A9550B-49F4-64DE-344D-7E0F4D20CCA7}"/>
              </a:ext>
            </a:extLst>
          </p:cNvPr>
          <p:cNvGrpSpPr/>
          <p:nvPr/>
        </p:nvGrpSpPr>
        <p:grpSpPr>
          <a:xfrm>
            <a:off x="288959" y="182880"/>
            <a:ext cx="11628113" cy="5138928"/>
            <a:chOff x="288959" y="182880"/>
            <a:chExt cx="11628113" cy="5138928"/>
          </a:xfrm>
        </p:grpSpPr>
        <p:pic>
          <p:nvPicPr>
            <p:cNvPr id="17" name="Picture 1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BD9B102-EEED-8531-BC98-13E4298E7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276045" y="182880"/>
              <a:ext cx="1826353" cy="2569464"/>
            </a:xfrm>
            <a:prstGeom prst="rect">
              <a:avLst/>
            </a:prstGeom>
          </p:spPr>
        </p:pic>
        <p:pic>
          <p:nvPicPr>
            <p:cNvPr id="18" name="Picture 1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A44C2996-0A17-DBD4-EE82-9ED49191FD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262014" y="2752344"/>
              <a:ext cx="1826353" cy="2569464"/>
            </a:xfrm>
            <a:prstGeom prst="rect">
              <a:avLst/>
            </a:prstGeom>
          </p:spPr>
        </p:pic>
        <p:pic>
          <p:nvPicPr>
            <p:cNvPr id="19" name="Picture 18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9364B14C-2524-4C9C-9280-62D9CB10C3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88959" y="2752344"/>
              <a:ext cx="1826353" cy="2569464"/>
            </a:xfrm>
            <a:prstGeom prst="rect">
              <a:avLst/>
            </a:prstGeom>
          </p:spPr>
        </p:pic>
        <p:pic>
          <p:nvPicPr>
            <p:cNvPr id="20" name="Picture 19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A122CC03-85FE-31D4-881A-7D46F72808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11630" y="2752344"/>
              <a:ext cx="1826353" cy="2569464"/>
            </a:xfrm>
            <a:prstGeom prst="rect">
              <a:avLst/>
            </a:prstGeom>
          </p:spPr>
        </p:pic>
        <p:pic>
          <p:nvPicPr>
            <p:cNvPr id="21" name="Picture 20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60EBD6B7-EF86-43B8-BE2F-209F11704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197413" y="182880"/>
              <a:ext cx="1826353" cy="2569464"/>
            </a:xfrm>
            <a:prstGeom prst="rect">
              <a:avLst/>
            </a:prstGeom>
          </p:spPr>
        </p:pic>
        <p:pic>
          <p:nvPicPr>
            <p:cNvPr id="22" name="Picture 2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8A0CBBF-5517-8B73-A89A-FC7CBA157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115438" y="182880"/>
              <a:ext cx="1826353" cy="2569464"/>
            </a:xfrm>
            <a:prstGeom prst="rect">
              <a:avLst/>
            </a:prstGeom>
          </p:spPr>
        </p:pic>
        <p:pic>
          <p:nvPicPr>
            <p:cNvPr id="23" name="Picture 2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46A950AA-B469-6403-6C24-F58BD3F56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0090719" y="182880"/>
              <a:ext cx="1826353" cy="2569464"/>
            </a:xfrm>
            <a:prstGeom prst="rect">
              <a:avLst/>
            </a:prstGeom>
          </p:spPr>
        </p:pic>
        <p:pic>
          <p:nvPicPr>
            <p:cNvPr id="24" name="Picture 2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1F31DC21-9088-F280-0E7E-1A2A90440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106084" y="2752344"/>
              <a:ext cx="1826353" cy="2569464"/>
            </a:xfrm>
            <a:prstGeom prst="rect">
              <a:avLst/>
            </a:prstGeom>
          </p:spPr>
        </p:pic>
        <p:pic>
          <p:nvPicPr>
            <p:cNvPr id="25" name="Picture 2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393D7950-B0ED-5786-C61A-46E71623B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0090719" y="2752344"/>
              <a:ext cx="1826353" cy="2569464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B90D183F-2A65-F4EF-E5CE-3CAAE41CCCC0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C2111E0-6B48-4790-38B8-D2781BDC6D17}"/>
              </a:ext>
            </a:extLst>
          </p:cNvPr>
          <p:cNvGrpSpPr/>
          <p:nvPr/>
        </p:nvGrpSpPr>
        <p:grpSpPr>
          <a:xfrm>
            <a:off x="320040" y="182880"/>
            <a:ext cx="7694372" cy="5138928"/>
            <a:chOff x="320040" y="182880"/>
            <a:chExt cx="7694372" cy="5138928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019D62FF-DAC9-A141-7572-F515A7BA5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040" y="182880"/>
              <a:ext cx="1826352" cy="2569464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E7F3D31-9CC8-5C20-3577-DF4442C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22699" y="182880"/>
              <a:ext cx="1826352" cy="2569464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12291DC-3E42-C15B-E7FF-AC053D83E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8060" y="2752344"/>
              <a:ext cx="1826352" cy="2569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1831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07DFA1-2E0D-2FDA-38D2-B2B421FD6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7118A78-8748-6DD2-148C-1F4BE8F48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904EB29-9607-6005-D9AE-DD06471A5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BFD1121-DD92-E399-D52B-1D54171E9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3ADFC47-D2D8-8765-458C-7F333A30F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045" y="182880"/>
            <a:ext cx="1826353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299358E-6B74-922B-5AE9-0D8A5966F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014" y="2752344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9F46761-B002-A6B9-5BE4-FA4E8C07F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59" y="2752344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247072D-8A1E-DBF1-5FB8-D73B8413D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630" y="2752344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26D7CED-C44E-1FF2-7592-0EBED21E0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413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EDEFBBA-FE09-4369-873A-6B6BC180C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438" y="182880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455E1A7-BA36-6648-5AA2-8EF93A65D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DC9B6DC-2C20-0EAF-CD9D-5F88D6712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084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E6F1FD1-4D5E-D631-E71F-B1384D34F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563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B9CF-70E2-FD6F-114B-BB30FA304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1074" y="-263878"/>
            <a:ext cx="4989851" cy="65921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60000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643412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EC7B91-4AC4-7120-C7CE-241D81748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D2A2BC6-4A2B-1A69-FAA7-3464521C010B}"/>
              </a:ext>
            </a:extLst>
          </p:cNvPr>
          <p:cNvGrpSpPr/>
          <p:nvPr/>
        </p:nvGrpSpPr>
        <p:grpSpPr>
          <a:xfrm>
            <a:off x="320040" y="182880"/>
            <a:ext cx="7694372" cy="5138928"/>
            <a:chOff x="320040" y="182880"/>
            <a:chExt cx="7694372" cy="5138928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9CE4B35-3D68-6894-53F7-9674E0DFF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20040" y="182880"/>
              <a:ext cx="1826352" cy="2569464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7E1A597-D0F4-FE56-AEB5-176A0743C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2699" y="182880"/>
              <a:ext cx="1826352" cy="2569464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331344A-0F39-3A51-580E-6481D3336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188060" y="2752344"/>
              <a:ext cx="1826352" cy="2569464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33470AC-7C9C-2F6F-6BB1-0493A9FA77A7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862B286-A580-6081-D26B-A1EDBDAC7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045" y="182880"/>
            <a:ext cx="1826353" cy="2569464"/>
          </a:xfrm>
          <a:prstGeom prst="rect">
            <a:avLst/>
          </a:prstGeom>
        </p:spPr>
      </p:pic>
      <p:pic>
        <p:nvPicPr>
          <p:cNvPr id="24" name="Picture 2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A4CCAE7-3714-8438-9490-C7220F976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014" y="2752344"/>
            <a:ext cx="1826353" cy="2569464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DF4AA77-0E0D-D1FA-8E0C-01EA605F1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59" y="2752344"/>
            <a:ext cx="1826353" cy="2569464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33164A6-0CDF-2A6C-661F-9A9ECE5B0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630" y="2752344"/>
            <a:ext cx="1826353" cy="2569464"/>
          </a:xfrm>
          <a:prstGeom prst="rect">
            <a:avLst/>
          </a:prstGeom>
        </p:spPr>
      </p:pic>
      <p:pic>
        <p:nvPicPr>
          <p:cNvPr id="27" name="Picture 2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1F36C12-78E7-F4C9-578A-15ACF5EF8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413" y="182880"/>
            <a:ext cx="1826353" cy="2569464"/>
          </a:xfrm>
          <a:prstGeom prst="rect">
            <a:avLst/>
          </a:prstGeom>
        </p:spPr>
      </p:pic>
      <p:pic>
        <p:nvPicPr>
          <p:cNvPr id="28" name="Picture 2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E39061C-C210-7FB3-B9F3-1230D46DD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438" y="182880"/>
            <a:ext cx="1826353" cy="2569464"/>
          </a:xfrm>
          <a:prstGeom prst="rect">
            <a:avLst/>
          </a:prstGeom>
        </p:spPr>
      </p:pic>
      <p:pic>
        <p:nvPicPr>
          <p:cNvPr id="29" name="Picture 2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4384B04-48EA-17B8-E474-E40A855A7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30" name="Picture 2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DAE8A71-D7F5-2ADF-1F66-284377AAF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084" y="2752344"/>
            <a:ext cx="1826353" cy="2569464"/>
          </a:xfrm>
          <a:prstGeom prst="rect">
            <a:avLst/>
          </a:prstGeom>
        </p:spPr>
      </p:pic>
      <p:pic>
        <p:nvPicPr>
          <p:cNvPr id="31" name="Picture 3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AE8741F-D03D-3E3E-AF1F-FEA489684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7965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91822-14FC-A596-12CE-D796D1E47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B4E40CA-D547-5280-ACB9-A8F73D7E9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4BEC88C-C5F6-8C85-B583-AD6B953F7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1704F9D-EEB8-12F1-12D5-7EC1460BF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4D00700-1E8D-01D1-8C5E-8924DE81C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045" y="182880"/>
            <a:ext cx="1826353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A12E919-FA72-2D47-C27A-A45DDDD99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014" y="2752344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5160B3F-D77C-93E5-99ED-9893BEA0B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59" y="2752344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E60D818-AA9E-0B41-2359-F2D8BE007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630" y="2752344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A10087E-6220-CCC3-255C-C748B2DDC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413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548A8F5-B0E0-9F99-8934-A4D4B204C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438" y="182880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D40424A-0B8E-39FD-EB14-F07EFD32B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F7E553C-8CDB-C32B-E70D-3042CE1F3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084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A70922A-D077-B125-9728-E321D4C4D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385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46EE8-2D80-8D3B-655F-B17694F03D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EABD5FE-C426-2ACA-A79A-76A5A745A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184484"/>
            <a:ext cx="1828510" cy="2572500"/>
          </a:xfrm>
          <a:prstGeom prst="rect">
            <a:avLst/>
          </a:prstGeom>
        </p:spPr>
      </p:pic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6D2607F-5EA4-9AF8-24BA-038D3A931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184484"/>
            <a:ext cx="1828510" cy="2572500"/>
          </a:xfrm>
          <a:prstGeom prst="rect">
            <a:avLst/>
          </a:prstGeom>
        </p:spPr>
      </p:pic>
      <p:pic>
        <p:nvPicPr>
          <p:cNvPr id="22" name="Picture 2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1C6AC6D-9BF1-C397-10E9-F75F69D81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184484"/>
            <a:ext cx="1828510" cy="2572500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84EF172-2A13-A3E0-BE65-2B91A495D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184484"/>
            <a:ext cx="1828510" cy="2572500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F5F4435-4B0B-91CB-2D91-4F75A8091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184484"/>
            <a:ext cx="1828510" cy="2572500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C4446F1-0CE7-6869-1B3E-E2A3559CF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184484"/>
            <a:ext cx="1828510" cy="2572500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8D27308-150D-B56D-F051-E0CFB05C3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2756984"/>
            <a:ext cx="1828510" cy="2572500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C3A3430-FF63-D98F-DD41-454F483E4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2756984"/>
            <a:ext cx="1828510" cy="2572500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8066D66-7040-B7B3-27DF-C883DF5AF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2756984"/>
            <a:ext cx="1828510" cy="2572500"/>
          </a:xfrm>
          <a:prstGeom prst="rect">
            <a:avLst/>
          </a:prstGeom>
        </p:spPr>
      </p:pic>
      <p:pic>
        <p:nvPicPr>
          <p:cNvPr id="29" name="Picture 2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C558FBF-09F1-6C0B-D1F8-4F86B24EC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2756984"/>
            <a:ext cx="1828510" cy="2572500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A6C42CA-6473-9DC3-35C9-2C045C3D2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2756984"/>
            <a:ext cx="1828510" cy="2572500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A1DC5AB-65EA-C0F6-AC64-64D2C4CDE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2756984"/>
            <a:ext cx="1828510" cy="2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488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3.7037E-7 C 0.03815 0.15255 0.07695 0.30486 0.11485 0.32593 C 0.15274 0.34699 0.18542 0.17014 0.22748 0.12662 C 0.26953 0.08333 0.31524 0.04306 0.36641 0.06574 C 0.41797 0.08843 0.528 0.17361 0.53477 0.26273 C 0.54167 0.35208 0.43698 0.61343 0.40781 0.60093 C 0.37852 0.58819 0.33334 0.30417 0.35912 0.18727 C 0.38542 0.0706 0.503 -0.13264 0.5638 -0.09977 C 0.62487 -0.06667 0.73529 0.25972 0.72487 0.38449 C 0.71445 0.50856 0.58542 0.71481 0.50104 0.64722 C 0.4168 0.5794 0.27904 0.00463 0.21888 -0.02199 C 0.15873 -0.04838 0.1763 0.42593 0.14024 0.48889 C 0.10417 0.55208 -0.01823 0.38148 0.00235 0.35741 C 0.02279 0.33356 0.22357 0.28681 0.26367 0.34537 C 0.30391 0.40417 0.18841 0.72662 0.24323 0.71018 C 0.29805 0.69421 0.50807 0.37083 0.59284 0.24838 C 0.67774 0.12546 0.72656 -0.06574 0.75156 -0.02685 C 0.77643 0.01227 0.77409 0.3838 0.74297 0.48148 C 0.71211 0.5794 0.62682 0.63843 0.56511 0.55949 C 0.50339 0.48056 0.22787 0.61065 0.1625 0.37361 " pathEditMode="relative" rAng="0" ptsTypes="AAAAAAAAAAAAAAAAAAAA">
                                      <p:cBhvr>
                                        <p:cTn id="6" dur="1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424" y="3037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23 C 0.17929 -0.05255 0.35859 -0.10532 0.43424 -0.06319 C 0.51028 -0.0213 0.50091 0.21227 0.45521 0.25255 C 0.40976 0.29282 0.2375 0.14838 0.16067 0.17755 C 0.08346 0.20648 -0.03737 0.33333 -0.0069 0.42732 C 0.0237 0.52153 0.24362 0.75023 0.34388 0.74097 C 0.44427 0.73171 0.53541 0.48866 0.59401 0.37037 C 0.65273 0.25301 0.70768 0.11111 0.69609 0.03449 C 0.68489 -0.04236 0.57461 -0.16875 0.52604 -0.09051 C 0.47747 -0.0125 0.45794 0.43426 0.40416 0.50232 C 0.35026 0.5706 0.27565 0.28866 0.20247 0.31806 C 0.12929 0.34861 0.02344 0.67477 -0.03581 0.68194 C -0.09505 0.68889 -0.13034 0.47384 -0.15222 0.36181 C -0.17422 0.24954 -0.16341 0.11759 -0.15951 -0.00231 " pathEditMode="relative" rAng="0" ptsTypes="AAAAAAAAAAAAAA">
                                      <p:cBhvr>
                                        <p:cTn id="8" dur="1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54" y="3129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232 C 0.02709 0.17175 0.05404 0.34583 0.08321 0.36018 C 0.11237 0.3743 0.13412 0.12662 0.17539 0.0831 C 0.21654 0.03958 0.30586 0.05023 0.33034 0.09953 C 0.35508 0.14861 0.31498 0.275 0.32292 0.37847 C 0.3306 0.48194 0.34597 0.72662 0.37709 0.72013 C 0.40808 0.71319 0.50625 0.46226 0.50964 0.33935 C 0.51263 0.2162 0.45092 -0.06505 0.39597 -0.01806 C 0.34102 0.0287 0.25899 0.55879 0.17917 0.6206 C 0.09922 0.68263 -0.07825 0.45046 -0.0832 0.35324 C -0.08828 0.25601 0.10638 0.02685 0.1487 0.03703 C 0.19141 0.04768 0.2181 0.36087 0.17149 0.41527 C 0.12474 0.4699 -0.07591 0.43263 -0.13112 0.36458 C -0.18658 0.29652 -0.17395 0.1449 -0.16067 0.00023 " pathEditMode="relative" rAng="0" ptsTypes="AAAAAAAAAAAAAA">
                                      <p:cBhvr>
                                        <p:cTn id="10" dur="1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01" y="3509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6 -0.0081 C -0.13047 -0.0206 -0.26342 -0.03379 -0.30743 0.04699 C -0.35118 0.12778 -0.32683 0.43172 -0.26029 0.47616 C -0.19375 0.52107 0.01328 0.39931 0.0914 0.31574 C 0.16966 0.23172 0.16562 0.0301 0.20911 -0.02546 C 0.25273 -0.08125 0.32851 -0.07384 0.35286 -0.01504 C 0.37721 0.04422 0.35052 0.20301 0.35533 0.32709 C 0.36054 0.45 0.43645 0.67338 0.38281 0.7257 C 0.32916 0.77801 0.10013 0.71389 0.03398 0.64144 C -0.03204 0.56968 -0.02422 0.3963 -0.01302 0.29375 C -0.00183 0.19098 0.06992 0.01736 0.10104 0.02662 C 0.1319 0.03635 0.1707 -0.17592 0.16458 -0.00902 " pathEditMode="relative" rAng="0" ptsTypes="AAAAAAAAAAAA">
                                      <p:cBhvr>
                                        <p:cTn id="12" dur="1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59" y="343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56 -0.00903 C -0.05104 -0.09375 -0.11511 -0.15255 -0.19753 -0.1669 C -0.27995 -0.18171 -0.40664 -0.0963 -0.48932 -0.0956 C -0.57214 -0.09514 -0.65716 -0.25255 -0.69453 -0.16435 C -0.73177 -0.07454 -0.72878 0.40718 -0.71328 0.44444 C -0.69701 0.48218 -0.63724 0.0794 -0.60052 0.05972 C -0.56328 0.04005 -0.52617 0.32986 -0.49076 0.32847 C -0.45573 0.32731 -0.41524 0.03773 -0.39011 0.05255 C -0.36498 0.0669 -0.37539 0.42106 -0.34063 0.41736 C -0.30508 0.41366 -0.20586 0.0338 -0.17917 0.02986 C -0.15234 0.02639 -0.14115 0.18426 -0.15456 0.36921 " pathEditMode="relative" rAng="0" ptsTypes="AAAAAAAAAAA">
                                      <p:cBhvr>
                                        <p:cTn id="14" dur="1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432" y="1368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0255 C 0.02318 0.09514 0.04649 0.19282 0.04115 0.29676 C 0.03581 0.40092 0.00391 0.60671 -0.03229 0.62245 C -0.06862 0.63866 -0.15481 0.48773 -0.17578 0.39329 C -0.19687 0.29768 -0.1332 0.1287 -0.15872 0.05324 C -0.18437 -0.02176 -0.29036 -0.11227 -0.32903 -0.0581 C -0.36784 -0.00371 -0.40169 0.29745 -0.3914 0.38079 C -0.38125 0.46412 -0.28971 0.39051 -0.2681 0.44051 C -0.2457 0.49074 -0.21797 0.66088 -0.25924 0.68264 C -0.30026 0.70416 -0.47825 0.625 -0.5151 0.5706 C -0.55273 0.51643 -0.46718 0.40995 -0.48372 0.35648 C -0.5 0.30393 -0.61666 0.30879 -0.61354 0.25301 C -0.61015 0.19791 -0.45338 0.05324 -0.46406 0.02384 C -0.47461 -0.00509 -0.62474 0.025 -0.67851 0.07731 C -0.73229 0.12986 -0.77487 0.2706 -0.80104 0.37454 " pathEditMode="relative" rAng="0" ptsTypes="AAAAAAAAAAAAAAA">
                                      <p:cBhvr>
                                        <p:cTn id="16" dur="1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904" y="3083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-0.00047 C -0.02213 0.11643 -0.0638 0.2993 -0.05039 0.3574 C -0.03685 0.41527 0.06107 0.38634 0.08021 0.34861 C 0.09909 0.31018 0.05104 0.16574 0.06341 0.12916 C 0.07604 0.09213 0.1349 0.09097 0.1543 0.12662 C 0.1737 0.16273 0.14987 0.32546 0.17982 0.34629 C 0.21016 0.36713 0.26784 0.2868 0.33477 0.25208 C 0.40183 0.21759 0.51459 0.16713 0.5819 0.13773 C 0.64896 0.10879 0.70886 0.13842 0.73802 0.07777 C 0.7668 0.01689 0.73854 -0.13357 0.75573 -0.22662 C 0.77305 -0.31968 0.86628 -0.43334 0.84154 -0.4794 C 0.8168 -0.52547 0.65808 -0.52848 0.60742 -0.50417 C 0.55651 -0.4794 0.54193 -0.3882 0.53685 -0.33172 C 0.53216 -0.27547 0.57891 -0.2176 0.578 -0.16621 C 0.57683 -0.11482 0.57097 0.00162 0.53073 -0.02292 C 0.49037 -0.04769 0.37162 -0.2588 0.33607 -0.31389 C 0.30065 -0.36922 0.31107 -0.38496 0.32005 -0.37755 " pathEditMode="relative" rAng="0" ptsTypes="AAAAAAAAAAAAAAAAA">
                                      <p:cBhvr>
                                        <p:cTn id="18" dur="1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701" y="-641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8 -0.00162 C 0.01901 0.17199 0.03555 0.34607 0.06276 0.34815 C 0.08959 0.34977 0.12279 0.07269 0.1642 0.00949 C 0.20573 -0.05393 0.26784 -0.0706 0.31211 -0.03217 C 0.35625 0.00625 0.38555 0.1794 0.42904 0.24074 C 0.47266 0.30255 0.53633 0.3875 0.57305 0.33727 C 0.60964 0.28635 0.6349 0.05625 0.64883 -0.06273 C 0.66276 -0.18171 0.68529 -0.31389 0.65651 -0.37708 C 0.62787 -0.44074 0.53008 -0.43773 0.47657 -0.44282 C 0.42318 -0.44791 0.39037 -0.40416 0.33646 -0.40787 C 0.28269 -0.41134 0.20925 -0.45949 0.15378 -0.46458 C 0.09883 -0.4699 0.00482 -0.49953 0.00482 -0.43842 C 0.00482 -0.37708 0.09987 -0.14953 0.15378 -0.09745 C 0.20795 -0.0456 0.27357 -0.1375 0.32878 -0.12615 C 0.38412 -0.11435 0.4323 -0.04745 0.48321 -0.00416 " pathEditMode="relative" rAng="0" ptsTypes="AAAAAAAAAAAAAAA">
                                      <p:cBhvr>
                                        <p:cTn id="20" dur="1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98" y="-6042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C 0.0526 0.10718 0.10469 0.21412 0.10052 0.27292 C 0.09609 0.33125 0.02044 0.34144 -0.02669 0.35047 C -0.07383 0.35903 -0.15417 0.35116 -0.18281 0.32523 C -0.21172 0.29954 -0.21068 0.21158 -0.19857 0.1956 C -0.18659 0.17917 -0.10599 0.25949 -0.11003 0.22709 C -0.11406 0.19514 -0.17904 0.0331 -0.22279 0.00209 C -0.26654 -0.02893 -0.3582 -0.00671 -0.37279 0.04051 C -0.38763 0.0882 -0.33906 0.23148 -0.31107 0.28658 C -0.28307 0.34121 -0.20925 0.48148 -0.20456 0.36829 C -0.2 0.25533 -0.28568 -0.26528 -0.28333 -0.39143 C -0.28086 -0.51759 -0.19024 -0.38727 -0.19024 -0.3868 C -0.07943 -0.3831 0.05195 -0.38703 0.16276 -0.38333 " pathEditMode="relative" rAng="0" ptsTypes="AAAAAAAAAAAAA">
                                      <p:cBhvr>
                                        <p:cTn id="22" dur="1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38" y="-175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87 -0.00439 C -0.01757 0.11366 -0.03932 0.23542 -0.00781 0.28797 C 0.02383 0.34074 0.15313 0.36898 0.19232 0.31135 C 0.23165 0.25324 0.24779 0.04699 0.228 -0.05972 C 0.20795 -0.16643 0.13386 -0.28518 0.07331 -0.3287 C 0.01263 -0.37245 -0.09778 -0.37407 -0.13737 -0.32222 C -0.17656 -0.2699 -0.13294 -0.07639 -0.16263 -0.01736 C -0.19218 0.0419 -0.28658 0.08079 -0.31484 0.03334 C -0.34296 -0.01342 -0.3 -0.22662 -0.33216 -0.29884 C -0.36471 -0.37176 -0.45638 -0.3875 -0.50859 -0.40324 C -0.56067 -0.41875 -0.62773 -0.44907 -0.64557 -0.39213 C -0.66328 -0.33541 -0.61458 -0.14514 -0.6151 -0.0618 C -0.61562 0.02153 -0.66497 0.09746 -0.64804 0.10764 C -0.63125 0.11806 -0.56653 -0.00717 -0.5138 -0.00023 C -0.4608 0.00672 -0.41588 0.15093 -0.33098 0.15023 C -0.24635 0.14908 0.03972 0.07547 0.16016 -0.00254 " pathEditMode="relative" rAng="0" ptsTypes="AAAAAAAAAAAAAAAA">
                                      <p:cBhvr>
                                        <p:cTn id="24" dur="1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042" y="-365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-0.00232 C -0.09661 0.11921 -0.19492 0.25717 -0.21849 0.33125 C -0.24205 0.40463 -0.14622 0.41389 -0.14257 0.43935 C -0.13867 0.46481 -0.18229 0.46829 -0.19648 0.48495 C -0.20963 0.50231 -0.20533 0.54537 -0.22474 0.54143 C -0.24427 0.53866 -0.28776 0.46088 -0.31419 0.46643 C -0.34075 0.47245 -0.37031 0.58842 -0.38515 0.57685 C -0.39948 0.56458 -0.38216 0.41134 -0.4013 0.39375 C -0.42018 0.375 -0.4901 0.50231 -0.49961 0.46898 C -0.50833 0.43611 -0.47955 0.25787 -0.45481 0.19352 C -0.42955 0.13055 -0.36927 0.16296 -0.34895 0.0868 C -0.32864 0.01041 -0.35755 -0.19445 -0.33281 -0.26412 C -0.3082 -0.33241 -0.22265 -0.33935 -0.19987 -0.32801 C -0.17708 -0.31806 -0.19492 -0.24977 -0.19648 -0.19931 C -0.19765 -0.14884 -0.16158 -0.00394 -0.20963 -0.02639 C -0.2582 -0.04931 -0.41276 -0.26134 -0.48685 -0.33357 C -0.56106 -0.40671 -0.62448 -0.51505 -0.65468 -0.46227 C -0.68476 -0.41111 -0.63893 -0.12639 -0.66705 -0.0213 C -0.69518 0.08379 -0.80273 0.11944 -0.82226 0.16713 C -0.84218 0.21528 -0.81471 0.28148 -0.78489 0.26412 C -0.75573 0.24629 -0.69895 0.09074 -0.64609 0.0625 C -0.5927 0.0331 -0.54244 -0.02408 -0.47929 0.00532 " pathEditMode="relative" rAng="0" ptsTypes="AAAAAAAAAAAAAAAAAAAAAA">
                                      <p:cBhvr>
                                        <p:cTn id="26" dur="1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406" y="530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C 0.01497 -0.14097 0.02604 -0.29143 -0.00065 -0.34976 C -0.02748 -0.4081 -0.13256 -0.39884 -0.16042 -0.34976 C -0.18802 -0.30023 -0.13894 -0.11342 -0.16641 -0.05254 C -0.19362 0.00811 -0.29961 0.05116 -0.32487 0.01274 C -0.35 -0.02569 -0.29857 -0.22662 -0.31745 -0.28379 C -0.3362 -0.34189 -0.41771 -0.38541 -0.43789 -0.33194 C -0.45808 -0.27893 -0.45847 -0.02129 -0.43894 0.0345 C -0.41979 0.09028 -0.34076 0.05232 -0.3224 0.00186 C -0.30352 -0.04861 -0.35847 -0.20949 -0.32735 -0.26875 C -0.2961 -0.32824 -0.16641 -0.39537 -0.13594 -0.35393 C -0.10547 -0.31296 -0.16433 -0.07546 -0.14401 -0.02222 C -0.12422 0.03149 -0.04076 0.02037 -0.01524 -0.03263 C 0.01028 -0.08657 -0.01641 -0.28819 0.00924 -0.34351 C 0.03476 -0.39791 0.1164 -0.42199 0.13958 -0.36296 C 0.16237 -0.30324 0.1164 -0.04861 0.14778 0.01274 C 0.17968 0.07431 0.30117 0.07153 0.32968 0.00625 C 0.35859 -0.05879 0.33919 -0.21851 0.31979 -0.37777 " pathEditMode="relative" rAng="0" ptsTypes="AAAAAAAAAAAAAAAAAA">
                                      <p:cBhvr>
                                        <p:cTn id="28" dur="1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43" y="-16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47A9F-105E-6038-9D4C-B2781DCB5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6CA1274-02D4-983D-24D3-4997606D6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184484"/>
            <a:ext cx="1828510" cy="2572500"/>
          </a:xfrm>
          <a:prstGeom prst="rect">
            <a:avLst/>
          </a:prstGeom>
        </p:spPr>
      </p:pic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97E46BA-695D-21B0-1C66-74995B72F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184484"/>
            <a:ext cx="1828510" cy="2572500"/>
          </a:xfrm>
          <a:prstGeom prst="rect">
            <a:avLst/>
          </a:prstGeom>
        </p:spPr>
      </p:pic>
      <p:pic>
        <p:nvPicPr>
          <p:cNvPr id="22" name="Picture 2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09621FB-76BE-EF0D-11A9-8A4AC2D57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184484"/>
            <a:ext cx="1828510" cy="2572500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A09ADAB-FFB0-4960-86B3-816327FA0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184484"/>
            <a:ext cx="1828510" cy="2572500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1AD1B00-A9FD-724D-D160-F46E9CC59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184484"/>
            <a:ext cx="1828510" cy="2572500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A7D5997-E4B3-90DD-42FC-CB91EFD4E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184484"/>
            <a:ext cx="1828510" cy="2572500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57C9226-0527-E4C6-8713-C0A4C3975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2756984"/>
            <a:ext cx="1828510" cy="2572500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9625DD0-EC50-996C-B1EF-B6B1D9E52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2756984"/>
            <a:ext cx="1828510" cy="2572500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4DD4498-22D1-78B3-D4E5-DC1570CB7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2756984"/>
            <a:ext cx="1828510" cy="2572500"/>
          </a:xfrm>
          <a:prstGeom prst="rect">
            <a:avLst/>
          </a:prstGeom>
        </p:spPr>
      </p:pic>
      <p:pic>
        <p:nvPicPr>
          <p:cNvPr id="29" name="Picture 2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F462945-C28C-6929-2C2E-80096EF12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2756984"/>
            <a:ext cx="1828510" cy="2572500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0E7AA2F-4204-1368-FD13-7E82F8F78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2756984"/>
            <a:ext cx="1828510" cy="2572500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3EB1A91-F2DE-B017-AB07-22E12FE3D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2756984"/>
            <a:ext cx="1828510" cy="2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038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EECA9E-08CC-D1EC-C8F0-4B989132C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A5E27-DD6B-59A7-4E9B-5324B8EA2373}"/>
              </a:ext>
            </a:extLst>
          </p:cNvPr>
          <p:cNvSpPr txBox="1"/>
          <p:nvPr/>
        </p:nvSpPr>
        <p:spPr>
          <a:xfrm>
            <a:off x="5511545" y="3066170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surprising</a:t>
            </a:r>
          </a:p>
        </p:txBody>
      </p:sp>
    </p:spTree>
    <p:extLst>
      <p:ext uri="{BB962C8B-B14F-4D97-AF65-F5344CB8AC3E}">
        <p14:creationId xmlns:p14="http://schemas.microsoft.com/office/powerpoint/2010/main" val="18801296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7DA0D5-C9EF-D7D1-A243-1965F6D90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0CF6D09-ADC4-DF4B-C4DA-7DD299B63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375A5F4-1DBB-D5C6-899B-27015008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0D03E8D-BEC3-8D0B-A42F-D75EB2E23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E640203-663D-6D57-690B-9D911FD79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045" y="182880"/>
            <a:ext cx="1826353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16AAD09-B146-B0AB-9E17-5434568CE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014" y="2752344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0DA4C58-B008-9C8D-AF12-63EF6452C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59" y="2752344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1A50144-C055-3468-F36F-CFEF76047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630" y="2752344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72E3B7E-BA42-8BC2-3328-1A2FE421E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413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CC64935-4370-A59E-3C25-399B456CE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438" y="182880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833CE3F-68EC-9229-4F25-8259815AE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D89F2BC-FEB4-85F3-36D9-66E9DB261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084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F153FE8-F1F7-C009-A14B-0DD2B1357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32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1F2CC-CCEC-5623-8962-B3A9F65A4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360F335-F9BE-B8E5-2B65-51C78F6C3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680D137-D787-8F99-556C-6A7A51106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3F7968E-308F-4335-1AA6-AE58926B2F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A61C25B-EB81-CDAB-7CA7-03AFD2174A7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2276045" y="182880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5FF0B7B-65A5-2410-0C88-9B80CCEA188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2262014" y="2752344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EEC8C13-B433-7A5E-1ADB-F55F6F770B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288959" y="2752344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80106C2-FDD6-493C-6606-B4B36ABE8F6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4211630" y="2752344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653D29E-0C1D-E44E-D9FC-50EB733CE2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6197413" y="182880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14D7DDD-328E-7E17-3D7B-D606B20A304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8115438" y="182880"/>
            <a:ext cx="1826353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60F924B-AB01-8D9F-3B5A-05D97107427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24" name="Picture 2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07D6B25-00A3-4C18-6444-3800F367CBF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8106084" y="2752344"/>
            <a:ext cx="1826353" cy="2569464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7A8FA77-63ED-CF91-D125-75961DF1D98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8083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491DD-DE80-3870-C273-B47E5C69C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DDB3475-2316-1C91-F99F-B8D520E4D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1AF9275-72FD-7C74-789E-9E2C36024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9AD3400-C03C-98AE-929D-F896F1C9A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28AF350-07E6-4494-89EC-8F7760746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045" y="182880"/>
            <a:ext cx="1826353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0023115-846F-33F5-2EC0-756B1C51D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014" y="2752344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61B0C87-B215-6A00-6DF9-3656BA666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59" y="2752344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082617A-7521-916F-2DFA-D2693FC42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630" y="2752344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87976AB-B038-3C42-501D-EB34C4EB1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413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F016856-8D51-F983-8FA9-11AC1A122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438" y="182880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5611FC3-10BE-0A5E-5253-59BD9D9D77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D979029-2432-8FB9-9E62-52CFA9A2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084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C9054E7-24B9-3711-88CE-AB0055BE8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563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DC766-26E7-BA83-1B2F-91362F28F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DC6255F-768B-4C60-F987-357CEED168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EDABF30-41D1-3ECB-499F-6EB9E1CCFD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A7EFC45-1BA1-408F-9CA0-F2125B72C8A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71B3D3B-73B5-9E71-1DF4-FA9D7FE1F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045" y="182880"/>
            <a:ext cx="1826353" cy="2569464"/>
          </a:xfrm>
          <a:prstGeom prst="rect">
            <a:avLst/>
          </a:prstGeom>
        </p:spPr>
      </p:pic>
      <p:pic>
        <p:nvPicPr>
          <p:cNvPr id="24" name="Picture 2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B9FBE6E-3211-8118-927B-FE55CD05D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014" y="2752344"/>
            <a:ext cx="1826353" cy="2569464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7934C92-4D81-311C-87E7-3BE52B8E5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59" y="2752344"/>
            <a:ext cx="1826353" cy="2569464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68B4A44-76F2-AD2A-5EF8-96470D1F9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630" y="2752344"/>
            <a:ext cx="1826353" cy="2569464"/>
          </a:xfrm>
          <a:prstGeom prst="rect">
            <a:avLst/>
          </a:prstGeom>
        </p:spPr>
      </p:pic>
      <p:pic>
        <p:nvPicPr>
          <p:cNvPr id="27" name="Picture 2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4038EEF-81E3-0FF0-BF2A-2CC036829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413" y="182880"/>
            <a:ext cx="1826353" cy="2569464"/>
          </a:xfrm>
          <a:prstGeom prst="rect">
            <a:avLst/>
          </a:prstGeom>
        </p:spPr>
      </p:pic>
      <p:pic>
        <p:nvPicPr>
          <p:cNvPr id="28" name="Picture 2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123F93B-9F39-9DE6-8205-1A092559F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438" y="182880"/>
            <a:ext cx="1826353" cy="2569464"/>
          </a:xfrm>
          <a:prstGeom prst="rect">
            <a:avLst/>
          </a:prstGeom>
        </p:spPr>
      </p:pic>
      <p:pic>
        <p:nvPicPr>
          <p:cNvPr id="29" name="Picture 2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12ADDC5-6B44-F11F-2092-A1520A764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30" name="Picture 2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C084E6F-58C6-297C-BAE4-CC93CCE84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084" y="2752344"/>
            <a:ext cx="1826353" cy="2569464"/>
          </a:xfrm>
          <a:prstGeom prst="rect">
            <a:avLst/>
          </a:prstGeom>
        </p:spPr>
      </p:pic>
      <p:pic>
        <p:nvPicPr>
          <p:cNvPr id="31" name="Picture 3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D3396EF-3A3A-A9C6-C292-7A8B3A8EA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5003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52F85A-7C50-2B8A-8EA0-B16FAD28A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phone&#10;&#10;Description automatically generated">
            <a:extLst>
              <a:ext uri="{FF2B5EF4-FFF2-40B4-BE49-F238E27FC236}">
                <a16:creationId xmlns:a16="http://schemas.microsoft.com/office/drawing/2014/main" id="{4403BD8B-F872-51C2-7635-504211AD47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56" y="184484"/>
            <a:ext cx="1826353" cy="2569464"/>
          </a:xfrm>
          <a:prstGeom prst="rect">
            <a:avLst/>
          </a:prstGeom>
        </p:spPr>
      </p:pic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359405E-B411-69F3-59EB-42DC3C95D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7950" y="184484"/>
            <a:ext cx="1828510" cy="2572500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8511A3F-DB7D-C29F-AC14-DFAE78BE47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094" y="184484"/>
            <a:ext cx="1828510" cy="2572500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D8537D0-B9D5-C862-5C0D-9E38E6A3BB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4166" y="184484"/>
            <a:ext cx="1828510" cy="2572500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84A7458-E4B4-76FA-C0D6-4B5DA16FD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6236" y="184484"/>
            <a:ext cx="1828510" cy="2572500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C7E70FA-DCE6-CC02-E716-5E704CCC3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878" y="2756984"/>
            <a:ext cx="1828510" cy="2572500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FD5BD8C-E67B-6035-E982-A278F2550F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7950" y="2756984"/>
            <a:ext cx="1828510" cy="2572500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9DD00F3-447A-0C2F-D1C7-0F00E5F6E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022" y="2756984"/>
            <a:ext cx="1828510" cy="2572500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2EFF507-DFEC-39B3-19BD-BF28442A8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4166" y="2756984"/>
            <a:ext cx="1828510" cy="2572500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52C4157-AF23-28E9-4D16-EC2DF2C715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6236" y="2756984"/>
            <a:ext cx="1828510" cy="2572500"/>
          </a:xfrm>
          <a:prstGeom prst="rect">
            <a:avLst/>
          </a:prstGeom>
        </p:spPr>
      </p:pic>
      <p:pic>
        <p:nvPicPr>
          <p:cNvPr id="4" name="Picture 3" descr="A screen shot of a phone&#10;&#10;Description automatically generated">
            <a:extLst>
              <a:ext uri="{FF2B5EF4-FFF2-40B4-BE49-F238E27FC236}">
                <a16:creationId xmlns:a16="http://schemas.microsoft.com/office/drawing/2014/main" id="{6BE825D9-8915-07FD-F80C-8B69EFA49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179" y="184484"/>
            <a:ext cx="1826353" cy="2569464"/>
          </a:xfrm>
          <a:prstGeom prst="rect">
            <a:avLst/>
          </a:prstGeom>
        </p:spPr>
      </p:pic>
      <p:pic>
        <p:nvPicPr>
          <p:cNvPr id="5" name="Picture 4" descr="A screen shot of a phone&#10;&#10;Description automatically generated">
            <a:extLst>
              <a:ext uri="{FF2B5EF4-FFF2-40B4-BE49-F238E27FC236}">
                <a16:creationId xmlns:a16="http://schemas.microsoft.com/office/drawing/2014/main" id="{A5B8F9C7-BDC6-7A6C-049E-30C46FB85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031" y="2760020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434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99 0.00694 C 0.17123 -0.04561 0.3461 -0.09815 0.42018 -0.05649 C 0.49388 -0.01459 0.4849 0.21782 0.44037 0.25763 C 0.39597 0.29768 0.22852 0.15416 0.15404 0.1831 C 0.07852 0.21203 -0.03932 0.33819 -0.00937 0.43171 C 0.02058 0.52523 0.23425 0.75324 0.33229 0.74351 C 0.42956 0.73449 0.5181 0.49236 0.57539 0.37523 C 0.63229 0.2581 0.68542 0.11713 0.67461 0.04074 C 0.66341 -0.03565 0.55638 -0.16112 0.50886 -0.08357 C 0.46185 -0.00602 0.44271 0.43842 0.39063 0.50625 C 0.33802 0.57407 0.2655 0.29351 0.19453 0.32338 C 0.12318 0.35301 0.02058 0.67801 -0.03724 0.68472 C -0.09492 0.69189 -0.12916 0.47754 -0.15039 0.3662 C -0.172 0.25463 -0.16484 0.12268 -0.16146 0.00324 " pathEditMode="relative" rAng="0" ptsTypes="AAAAAAAAAAAAAA">
                                      <p:cBhvr>
                                        <p:cTn id="6" dur="1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833" y="3111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2.96296E-6 C -0.12812 -0.01319 -0.24752 -0.01944 -0.28763 0.06528 C -0.32825 0.14977 -0.30638 0.46204 -0.24232 0.5081 C -0.17864 0.5544 0.02057 0.42848 0.0957 0.34236 C 0.17097 0.25579 0.16719 0.04676 0.20886 -0.01018 C 0.25091 -0.06713 0.32383 -0.05949 0.34714 0.00116 C 0.37084 0.06227 0.34479 0.22662 0.34961 0.35371 C 0.35456 0.48102 0.42761 0.71111 0.3763 0.76505 C 0.32448 0.81922 0.10404 0.75278 0.04037 0.67848 C -0.02305 0.60463 -0.02396 0.42848 -0.00495 0.31945 C 0.01445 0.21019 0.31641 0.10834 0.34636 0.11783 C 0.37604 0.12801 0.16745 0.2 0.16159 0.37199 " pathEditMode="relative" rAng="0" ptsTypes="AAAAAAAAAAAA">
                                      <p:cBhvr>
                                        <p:cTn id="8" dur="1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10" y="368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081 C -0.05274 -0.08611 -0.10508 -0.15995 -0.18191 -0.17639 C -0.25899 -0.19328 -0.38321 -0.11111 -0.46276 -0.11064 C -0.54245 -0.11064 -0.62409 -0.25555 -0.6599 -0.17384 C -0.69558 -0.09143 -0.69271 0.35024 -0.67761 0.38449 C -0.66263 0.41875 -0.60521 0.04954 -0.56954 0.03172 C -0.53399 0.01412 -0.49779 0.2794 -0.46407 0.27824 C -0.43047 0.27709 -0.39167 0.01135 -0.36745 0.02524 C -0.34336 0.03866 -0.35313 0.36297 -0.31915 0.35949 C -0.28529 0.35625 -0.18998 0.00787 -0.1642 0.00486 C -0.13855 0.00162 -0.13907 0.20301 -0.15209 0.37292 " pathEditMode="relative" rAng="0" ptsTypes="AAAAAAAAAAA">
                                      <p:cBhvr>
                                        <p:cTn id="10" dur="1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427" y="1020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-0.00185 C 0.02331 0.10625 0.0474 0.21482 0.04206 0.3301 C 0.03659 0.44607 0.00365 0.67408 -0.03346 0.69144 C -0.07083 0.70926 -0.15937 0.54213 -0.18125 0.43681 C -0.2026 0.33149 -0.13724 0.14352 -0.16354 0.05973 C -0.18958 -0.02338 -0.29869 -0.12476 -0.33854 -0.06412 C -0.37838 -0.00347 -0.41328 0.33102 -0.40299 0.42338 C -0.39218 0.51551 -0.2983 0.43426 -0.27565 0.48982 C -0.25299 0.54584 -0.22448 0.73403 -0.26679 0.75811 C -0.30911 0.78218 -0.49166 0.69399 -0.53007 0.63403 C -0.56862 0.57408 -0.48047 0.45579 -0.49726 0.39699 C -0.51406 0.3382 -0.63437 0.34329 -0.63086 0.28172 C -0.6276 0.22014 -0.46601 0.05903 -0.47721 0.02686 C -0.48828 -0.00555 -0.64244 0.02848 -0.69765 0.08658 C -0.75286 0.14445 -0.77812 0.2544 -0.80586 0.36968 " pathEditMode="relative" rAng="0" ptsTypes="AAAAAAAAAAAAAAA">
                                      <p:cBhvr>
                                        <p:cTn id="12" dur="1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73" y="3416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9 -0.00671 C -0.02838 0.11158 -0.05729 0.28681 -0.0414 0.34375 C -0.02578 0.40047 0.0694 0.37292 0.08828 0.33473 C 0.10716 0.2963 0.05951 0.15024 0.07175 0.11297 C 0.08412 0.0757 0.14271 0.07408 0.16185 0.11042 C 0.18125 0.14723 0.15729 0.31135 0.1875 0.33218 C 0.21732 0.35348 0.27474 0.27223 0.34128 0.23727 C 0.40768 0.20232 0.51992 0.15116 0.58633 0.12176 C 0.65326 0.0926 0.7125 0.12246 0.74141 0.06112 C 0.77018 -0.00046 0.74193 -0.15277 0.75938 -0.24629 C 0.77657 -0.34027 0.86888 -0.45532 0.84466 -0.50185 C 0.81979 -0.54861 0.6625 -0.55162 0.61172 -0.52685 C 0.56146 -0.50185 0.54688 -0.40972 0.54206 -0.35277 C 0.53711 -0.29583 0.58373 -0.2375 0.58268 -0.18564 C 0.58177 -0.13333 0.58099 -0.02962 0.53568 -0.04097 C 0.49037 -0.05208 0.34571 -0.19699 0.31029 -0.253 C 0.27539 -0.30856 0.30925 -0.38726 0.31784 -0.37986 " pathEditMode="relative" rAng="0" ptsTypes="AAAAAAAAAAAAAAAAA">
                                      <p:cBhvr>
                                        <p:cTn id="14" dur="1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820" y="-763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1.11111E-6 C 0.01602 0.17986 0.05092 -0.34607 0.07761 -0.34398 C 0.1043 -0.34213 0.12188 -0.04074 0.16003 0.01134 C 0.19818 0.06342 0.26264 -0.07153 0.30625 -0.03171 C 0.34987 0.00833 0.37891 0.18727 0.42188 0.25092 C 0.46498 0.31458 0.528 0.40278 0.56433 0.35046 C 0.60053 0.29792 0.62553 0.05995 0.6392 -0.0632 C 0.653 -0.18634 0.67527 -0.32315 0.64688 -0.38866 C 0.61849 -0.4544 0.52175 -0.45139 0.46889 -0.45648 C 0.41615 -0.46181 0.3836 -0.41667 0.33034 -0.42037 C 0.27722 -0.42408 0.20456 -0.47384 0.14987 -0.47917 C 0.09532 -0.48449 0.00222 -0.51528 0.00222 -0.45208 C 0.00222 -0.38866 0.09649 -0.15324 0.14987 -0.09931 C 0.20326 -0.0456 0.2681 -0.14074 0.32279 -0.1287 C 0.37748 -0.11667 0.43321 -0.42199 0.48347 -0.37708 " pathEditMode="relative" rAng="0" ptsTypes="AAAAAAAAAAAAAAA">
                                      <p:cBhvr>
                                        <p:cTn id="16" dur="1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34" y="-625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0093 C 0.05625 0.10787 0.11927 0.22778 0.11433 0.28634 C 0.10977 0.34445 0.02956 0.35463 -0.02096 0.36343 C -0.07096 0.37246 -0.15612 0.36412 -0.18672 0.33866 C -0.21731 0.3125 -0.2164 0.225 -0.20338 0.20834 C -0.19049 0.19213 -0.10507 0.27269 -0.10924 0.24074 C -0.11406 0.2081 -0.18268 0.0463 -0.22955 0.01528 C -0.27578 -0.01528 -0.37317 0.00625 -0.3888 0.05371 C -0.40442 0.10139 -0.35299 0.24514 -0.32343 0.29954 C -0.29336 0.35463 -0.21471 0.49468 -0.20989 0.38148 C -0.20533 0.26875 -0.29622 -0.25231 -0.29349 -0.37847 C -0.29088 -0.50463 -0.19466 -0.37384 -0.19466 -0.37338 C -0.07474 -0.37014 0.04128 -0.38009 0.1612 -0.37639 " pathEditMode="relative" rAng="0" ptsTypes="AAAAAAAAAAAAA">
                                      <p:cBhvr>
                                        <p:cTn id="18" dur="1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576" y="-53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1532E-17 -3.7037E-6 C -0.0207 0.12199 -0.0444 0.25047 -0.01263 0.30556 C 0.01888 0.36042 0.15 0.39098 0.18919 0.3301 C 0.22878 0.26899 0.24518 0.05139 0.225 -0.06134 C 0.20495 -0.175 0.13047 -0.3 0.06914 -0.34606 C 0.00768 -0.39236 -0.10352 -0.39398 -0.1431 -0.33958 C -0.18268 -0.28449 -0.13906 -0.07986 -0.16862 -0.01689 C -0.19844 0.04584 -0.29362 0.08704 -0.32227 0.03704 C -0.35065 -0.01226 -0.30716 -0.23865 -0.33984 -0.31481 C -0.37279 -0.3912 -0.4651 -0.4081 -0.51758 -0.42407 C -0.57005 -0.44074 -0.63776 -0.47314 -0.65547 -0.41342 C -0.67383 -0.35277 -0.62448 -0.15301 -0.62513 -0.06389 C -0.62565 0.02454 -0.67552 0.10371 -0.65807 0.11366 C -0.64115 0.12431 -0.57604 -0.00601 -0.52279 0.00116 C -0.4694 0.00903 -0.42409 0.16065 -0.33867 0.15973 C -0.25326 0.1588 0.03438 0.08797 0.15599 0.00556 " pathEditMode="relative" rAng="0" ptsTypes="AAAAAAAAAAAAAAAA">
                                      <p:cBhvr>
                                        <p:cTn id="20" dur="1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406" y="-421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-0.01736 C -0.09961 0.08542 -0.20755 0.13912 -0.23333 0.1882 C -0.25885 0.23773 -0.1595 0.25695 -0.15547 0.27871 C -0.15169 0.3 -0.19635 0.30301 -0.21028 0.3169 C -0.22435 0.33148 -0.21966 0.36713 -0.23958 0.36459 C -0.25963 0.36181 -0.30403 0.2963 -0.33125 0.30116 C -0.35833 0.30602 -0.38867 0.40394 -0.40364 0.39375 C -0.41823 0.38357 -0.40065 0.25533 -0.42018 0.24005 C -0.43945 0.225 -0.51133 0.33148 -0.52057 0.30347 C -0.52955 0.2757 -0.50026 0.12639 -0.47474 0.07292 C -0.44922 0.01945 -0.38737 0.0463 -0.36679 -0.01736 C -0.34583 -0.08148 -0.37565 -0.25324 -0.35026 -0.31134 C -0.325 -0.36921 -0.23737 -0.37454 -0.21406 -0.36551 C -0.19075 -0.35648 -0.20859 -0.2993 -0.21028 -0.25694 C -0.21211 -0.21504 -0.17474 -0.09352 -0.22435 -0.1125 C -0.27396 -0.13125 -0.43216 -0.30903 -0.50781 -0.36991 C -0.58346 -0.43102 -0.64857 -0.52222 -0.67929 -0.47847 C -0.71015 -0.43472 -0.66354 -0.19606 -0.69205 -0.10787 C -0.72096 -0.01967 -0.83112 0.01019 -0.85117 0.05 C -0.87161 0.09028 -0.84336 0.14607 -0.81302 0.13195 C -0.78307 0.1169 -0.72487 -0.01366 -0.67057 -0.03773 C -0.61627 -0.06204 -0.54414 -0.02361 -0.47982 0.00093 " pathEditMode="relative" rAng="0" ptsTypes="AAAAAAAAAAAAAAAAAAAAAA">
                                      <p:cBhvr>
                                        <p:cTn id="22" dur="1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839" y="-303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61 -0.0044 C -0.07865 -0.05764 -0.15521 -0.11088 -0.21107 -0.08357 C -0.26654 -0.05602 -0.31732 0.0743 -0.33659 0.16065 C -0.35599 0.24676 -0.36159 0.39791 -0.32643 0.43402 C -0.29128 0.47014 -0.1918 0.34815 -0.12565 0.37754 C -0.05951 0.40694 0.07604 0.54305 0.06992 0.61041 C 0.0638 0.67801 -0.1013 0.78657 -0.16263 0.78217 C -0.2237 0.77754 -0.3207 0.66481 -0.29727 0.58333 C -0.2737 0.50208 -0.04024 0.35902 -0.02162 0.29398 C -0.00261 0.2287 -0.18972 0.22754 -0.18425 0.19213 C -0.17865 0.15694 -0.04401 0.1294 0.01146 0.08148 C 0.06706 0.03356 0.09362 -0.08079 0.14883 -0.09468 C 0.2043 -0.1088 0.28789 -0.01412 0.34323 -0.00209 C 0.3987 0.00995 0.45625 -0.09398 0.48177 -0.02246 C 0.50703 0.04907 0.52409 0.36319 0.49557 0.42731 C 0.46719 0.4912 0.33281 0.30602 0.31159 0.3618 C 0.2901 0.41759 0.40052 0.70694 0.36732 0.7618 C 0.33437 0.81666 0.14805 0.75486 0.11328 0.6919 C 0.07838 0.6287 0.15091 0.49328 0.15911 0.38426 C 0.16719 0.27546 0.48177 0.11643 0.47943 -0.00162 " pathEditMode="relative" rAng="0" ptsTypes="AAAAAAAAAAAAAAAAAAAA">
                                      <p:cBhvr>
                                        <p:cTn id="24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77" y="3479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7.40741E-7 C -0.02161 -0.13333 -0.04362 -0.26643 -0.02291 -0.33542 C -0.00221 -0.40417 0.09831 -0.46782 0.12396 -0.41319 C 0.14961 -0.35833 0.10717 -0.02361 0.13138 -0.00671 C 0.15599 0.00995 0.23164 -0.32963 0.27084 -0.3125 C 0.31003 -0.2956 0.36797 -0.0118 0.36693 0.09583 C 0.36576 0.2037 0.31381 0.325 0.26446 0.33333 C 0.21472 0.34167 0.10183 0.23773 0.06953 0.14607 C 0.03698 0.0544 0.10964 -0.12546 0.06953 -0.21667 C 0.0293 -0.3081 -0.13632 -0.43495 -0.172 -0.40162 C -0.20794 -0.36852 -0.17786 -0.11134 -0.14544 -0.01829 C -0.11315 0.075 0.01771 0.08611 0.02266 0.15764 C 0.02761 0.22917 -0.05768 0.41829 -0.11536 0.41111 C -0.17252 0.4037 -0.25833 0.18449 -0.32265 0.11412 C -0.38645 0.04375 -0.47109 0.05741 -0.49961 -0.01134 C -0.52799 -0.08009 -0.52083 -0.24028 -0.49323 -0.29907 C -0.46562 -0.35741 -0.39062 -0.36991 -0.32474 -0.37245 " pathEditMode="relative" rAng="0" ptsTypes="AAAAAAAAAAAAAAAAA">
                                      <p:cBhvr>
                                        <p:cTn id="26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39" y="-113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69 -0.00694 C 0.00873 -0.03079 0.02214 -0.05486 0.07435 -0.08819 C 0.12656 -0.12153 0.2138 -0.20463 0.30847 -0.20694 C 0.403 -0.20949 0.5556 -0.11204 0.64193 -0.10255 C 0.72826 -0.09282 0.78633 -0.19074 0.82643 -0.14931 C 0.86641 -0.10787 0.89857 0.05116 0.88216 0.14607 C 0.86576 0.24097 0.75899 0.32662 0.72813 0.42014 C 0.69714 0.51343 0.75443 0.67917 0.69662 0.70648 C 0.63893 0.7338 0.42722 0.65602 0.38138 0.58403 C 0.33568 0.51204 0.42448 0.35486 0.42201 0.27407 C 0.4194 0.19329 0.36628 0.15764 0.36628 0.09931 C 0.36628 0.04097 0.38425 -0.05301 0.42201 -0.07546 C 0.45964 -0.09792 0.56003 -0.08889 0.59232 -0.03588 C 0.62448 0.01736 0.61563 0.15417 0.61563 0.24352 C 0.61563 0.33264 0.62474 0.46412 0.59232 0.49931 C 0.55977 0.53449 0.46758 0.48704 0.42097 0.4544 C 0.37435 0.42153 0.35625 0.3162 0.3125 0.30301 C 0.26875 0.28982 0.21354 0.33241 0.15847 0.375 " pathEditMode="relative" ptsTypes="AAAAAAAAAAAAAAAAAA">
                                      <p:cBhvr>
                                        <p:cTn id="28" dur="1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D731A-FEE5-AC12-67B7-DD21A6B86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D3408EC-220E-2D9A-4392-DDD9F7CE6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843" y="0"/>
            <a:ext cx="47263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8932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1F1E96-2726-0056-6FE3-581481653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6F72298-5D4F-0458-C8B3-3553B777C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182880"/>
            <a:ext cx="1828510" cy="2572500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E58B5E1-B45F-6BA8-C0F6-7EC94EE44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523" y="182880"/>
            <a:ext cx="1828510" cy="2572500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63C9A41-073D-B184-F5A6-DABC4216E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5457" y="182880"/>
            <a:ext cx="1828510" cy="2572500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22354F9-BFE7-18A2-9AE6-3B44BCE5B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230" y="2768278"/>
            <a:ext cx="1828510" cy="2572500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0711386-12AF-D182-7D11-374EF0502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2756984"/>
            <a:ext cx="1828510" cy="2572500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FD5D670-DDC3-412F-749E-7747B27F3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9589" y="182880"/>
            <a:ext cx="1828510" cy="2572500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06FE399-2C86-F8C6-91CD-0EB89ED2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8727" y="2756984"/>
            <a:ext cx="1828510" cy="2572500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66F2B08-A90D-1D82-7ABD-6DAAD7BF0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3733" y="2756984"/>
            <a:ext cx="1828510" cy="2572500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9DC6D78-C70E-7536-D1F5-2F168571E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2756984"/>
            <a:ext cx="1828510" cy="2572500"/>
          </a:xfrm>
          <a:prstGeom prst="rect">
            <a:avLst/>
          </a:prstGeom>
        </p:spPr>
      </p:pic>
      <p:pic>
        <p:nvPicPr>
          <p:cNvPr id="3" name="Picture 2" descr="A screen shot of a phone&#10;&#10;Description automatically generated">
            <a:extLst>
              <a:ext uri="{FF2B5EF4-FFF2-40B4-BE49-F238E27FC236}">
                <a16:creationId xmlns:a16="http://schemas.microsoft.com/office/drawing/2014/main" id="{C07339A2-C4F3-F5C4-8BC0-C2158EC1E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8381" y="2761538"/>
            <a:ext cx="1826353" cy="2569464"/>
          </a:xfrm>
          <a:prstGeom prst="rect">
            <a:avLst/>
          </a:prstGeom>
        </p:spPr>
      </p:pic>
      <p:pic>
        <p:nvPicPr>
          <p:cNvPr id="4" name="Picture 3" descr="A screen shot of a phone&#10;&#10;Description automatically generated">
            <a:extLst>
              <a:ext uri="{FF2B5EF4-FFF2-40B4-BE49-F238E27FC236}">
                <a16:creationId xmlns:a16="http://schemas.microsoft.com/office/drawing/2014/main" id="{6975A671-243F-2F5A-E07E-F7CF2B0DF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8812" y="182880"/>
            <a:ext cx="1826353" cy="2569464"/>
          </a:xfrm>
          <a:prstGeom prst="rect">
            <a:avLst/>
          </a:prstGeom>
        </p:spPr>
      </p:pic>
      <p:pic>
        <p:nvPicPr>
          <p:cNvPr id="5" name="Picture 4" descr="A screen shot of a phone&#10;&#10;Description automatically generated">
            <a:extLst>
              <a:ext uri="{FF2B5EF4-FFF2-40B4-BE49-F238E27FC236}">
                <a16:creationId xmlns:a16="http://schemas.microsoft.com/office/drawing/2014/main" id="{49793DF7-5C98-71DE-46C5-0E95DC34B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8393" y="182880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92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12CE88-ACC9-6F98-DC11-585F63C65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B1E1B39-4F97-C046-4B15-6B9E20D2B7A6}"/>
              </a:ext>
            </a:extLst>
          </p:cNvPr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3306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658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EA05D-758D-6D08-97B7-838447AB0A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EEE59A-0C05-2642-C7EC-CFDAC117736A}"/>
              </a:ext>
            </a:extLst>
          </p:cNvPr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3306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794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D40013-E1D4-F63A-715D-202B2E499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E03EAF8-3AFA-D541-DBF0-69A73B468222}"/>
              </a:ext>
            </a:extLst>
          </p:cNvPr>
          <p:cNvGrpSpPr/>
          <p:nvPr/>
        </p:nvGrpSpPr>
        <p:grpSpPr>
          <a:xfrm>
            <a:off x="2430966" y="44604"/>
            <a:ext cx="7203688" cy="2631499"/>
            <a:chOff x="2430966" y="44604"/>
            <a:chExt cx="7203688" cy="2631499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333EBFD5-3CF1-C81C-5213-652A8D2CAB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67026" y="79848"/>
              <a:ext cx="1826352" cy="2569464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37F6496-31DF-A9E7-4BF8-3E561AA94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82824" y="79848"/>
              <a:ext cx="1826352" cy="2569464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920C0C97-D2FA-56FE-AE15-830CA9BEE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98622" y="79848"/>
              <a:ext cx="1826352" cy="2569464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B65F2A5-9FC6-6522-A06A-6D55693825E4}"/>
                </a:ext>
              </a:extLst>
            </p:cNvPr>
            <p:cNvSpPr/>
            <p:nvPr/>
          </p:nvSpPr>
          <p:spPr>
            <a:xfrm>
              <a:off x="2430966" y="44604"/>
              <a:ext cx="7203688" cy="2631499"/>
            </a:xfrm>
            <a:prstGeom prst="rect">
              <a:avLst/>
            </a:prstGeom>
            <a:noFill/>
            <a:ln w="76200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01709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A00B5C-C53E-7122-1C62-5A36FC263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colored pencils on a wood surface&#10;&#10;Description automatically generated">
            <a:extLst>
              <a:ext uri="{FF2B5EF4-FFF2-40B4-BE49-F238E27FC236}">
                <a16:creationId xmlns:a16="http://schemas.microsoft.com/office/drawing/2014/main" id="{9ED06E9B-C2EA-3D20-D386-5BA7748DF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"/>
            <a:ext cx="12195774" cy="685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8576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5BC575-47AC-2599-737E-DBA435760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B1BA8DD-650D-2647-4212-093AF0E718B5}"/>
              </a:ext>
            </a:extLst>
          </p:cNvPr>
          <p:cNvGrpSpPr/>
          <p:nvPr/>
        </p:nvGrpSpPr>
        <p:grpSpPr>
          <a:xfrm>
            <a:off x="2430966" y="44604"/>
            <a:ext cx="7203688" cy="2631499"/>
            <a:chOff x="2430966" y="44604"/>
            <a:chExt cx="7203688" cy="2631499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CE184EF7-D63D-AF2F-0049-C8A899834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7026" y="79848"/>
              <a:ext cx="1826352" cy="2569464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240C5CA-7B70-1B50-0C5B-1BFFC4AFB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82824" y="79848"/>
              <a:ext cx="1826352" cy="2569464"/>
            </a:xfrm>
            <a:prstGeom prst="rect">
              <a:avLst/>
            </a:prstGeom>
          </p:spPr>
        </p:pic>
        <p:pic>
          <p:nvPicPr>
            <p:cNvPr id="2" name="Picture 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511F91A-998C-FC7E-93C9-40EE8A2555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98621" y="79848"/>
              <a:ext cx="1826353" cy="2569464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915D15F-DFE5-E558-D2B8-5539C02D446E}"/>
                </a:ext>
              </a:extLst>
            </p:cNvPr>
            <p:cNvSpPr/>
            <p:nvPr/>
          </p:nvSpPr>
          <p:spPr>
            <a:xfrm>
              <a:off x="2430966" y="44604"/>
              <a:ext cx="7203688" cy="2631499"/>
            </a:xfrm>
            <a:prstGeom prst="rect">
              <a:avLst/>
            </a:prstGeom>
            <a:noFill/>
            <a:ln w="76200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22938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D21C1-1555-6519-41DA-F0B4D96A8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colored pencils on a wood surface&#10;&#10;Description automatically generated">
            <a:extLst>
              <a:ext uri="{FF2B5EF4-FFF2-40B4-BE49-F238E27FC236}">
                <a16:creationId xmlns:a16="http://schemas.microsoft.com/office/drawing/2014/main" id="{16F05890-A36F-63CB-A9D6-F9CFF9975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"/>
            <a:ext cx="12195774" cy="685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8522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6D6B7-A43A-D5F7-5E7A-B09371E07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BC13D1D-A9F9-4416-02A5-32EA4EE19686}"/>
              </a:ext>
            </a:extLst>
          </p:cNvPr>
          <p:cNvGrpSpPr/>
          <p:nvPr/>
        </p:nvGrpSpPr>
        <p:grpSpPr>
          <a:xfrm>
            <a:off x="2430966" y="44604"/>
            <a:ext cx="7203688" cy="2631499"/>
            <a:chOff x="2430966" y="44604"/>
            <a:chExt cx="7203688" cy="2631499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9FCF694C-E1E8-7AF9-F13B-D11F3BA760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7026" y="79848"/>
              <a:ext cx="1826352" cy="2569464"/>
            </a:xfrm>
            <a:prstGeom prst="rect">
              <a:avLst/>
            </a:prstGeom>
          </p:spPr>
        </p:pic>
        <p:pic>
          <p:nvPicPr>
            <p:cNvPr id="2" name="Picture 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DD12A0A3-541B-447D-412F-F1CCE960F9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82823" y="79848"/>
              <a:ext cx="1826353" cy="2569464"/>
            </a:xfrm>
            <a:prstGeom prst="rect">
              <a:avLst/>
            </a:prstGeom>
          </p:spPr>
        </p:pic>
        <p:pic>
          <p:nvPicPr>
            <p:cNvPr id="4" name="Picture 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DE69AD2C-09B0-F222-ED49-957C46694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98621" y="79848"/>
              <a:ext cx="1826353" cy="256946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B05B1F6-BBF0-54FC-2C04-EF3B14EB5BC9}"/>
                </a:ext>
              </a:extLst>
            </p:cNvPr>
            <p:cNvSpPr/>
            <p:nvPr/>
          </p:nvSpPr>
          <p:spPr>
            <a:xfrm>
              <a:off x="2430966" y="44604"/>
              <a:ext cx="7203688" cy="2631499"/>
            </a:xfrm>
            <a:prstGeom prst="rect">
              <a:avLst/>
            </a:prstGeom>
            <a:noFill/>
            <a:ln w="76200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3684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F7C06C-E108-7B33-9327-14C995A3B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DDDEE80-0F28-7D3B-72FF-67FF035CF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823" y="79848"/>
            <a:ext cx="1826353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FAD70AC-D8C7-A56A-DFAE-1B4663910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8621" y="79848"/>
            <a:ext cx="1826353" cy="25694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2209148-7426-0BAB-5C1E-149AAA224CFA}"/>
              </a:ext>
            </a:extLst>
          </p:cNvPr>
          <p:cNvSpPr/>
          <p:nvPr/>
        </p:nvSpPr>
        <p:spPr>
          <a:xfrm>
            <a:off x="2430966" y="44604"/>
            <a:ext cx="7203688" cy="2631499"/>
          </a:xfrm>
          <a:prstGeom prst="rect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B400D7A-18EE-2717-2369-2BAFC79A9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025" y="75621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6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A661C-B1A2-4DFE-A240-227AA33E19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colored pencils on a wood surface&#10;&#10;Description automatically generated">
            <a:extLst>
              <a:ext uri="{FF2B5EF4-FFF2-40B4-BE49-F238E27FC236}">
                <a16:creationId xmlns:a16="http://schemas.microsoft.com/office/drawing/2014/main" id="{EB558ACB-CECB-C615-7C0A-DFCA637EE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"/>
            <a:ext cx="12195774" cy="685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62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E140D-D633-55C5-6BA6-05A73C09A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B862A9D-58F4-4FC3-EDE1-4FAD82360164}"/>
              </a:ext>
            </a:extLst>
          </p:cNvPr>
          <p:cNvSpPr/>
          <p:nvPr/>
        </p:nvSpPr>
        <p:spPr>
          <a:xfrm>
            <a:off x="3658696" y="100209"/>
            <a:ext cx="4874607" cy="6649754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F11E4E4-406F-2361-81AA-A7A722AB5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338" y="231354"/>
            <a:ext cx="48746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5917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C68EC8-4E99-8833-3D72-04793D358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D6D5CF-CF4D-B3C7-056D-A29671DC31ED}"/>
              </a:ext>
            </a:extLst>
          </p:cNvPr>
          <p:cNvSpPr txBox="1"/>
          <p:nvPr/>
        </p:nvSpPr>
        <p:spPr>
          <a:xfrm>
            <a:off x="5511545" y="3066170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surprising</a:t>
            </a:r>
          </a:p>
        </p:txBody>
      </p:sp>
    </p:spTree>
    <p:extLst>
      <p:ext uri="{BB962C8B-B14F-4D97-AF65-F5344CB8AC3E}">
        <p14:creationId xmlns:p14="http://schemas.microsoft.com/office/powerpoint/2010/main" val="21837753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867E1-CD97-015C-CBF9-8ABB6C699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2B4769E-13DA-8328-48F5-95FA536BFFC0}"/>
              </a:ext>
            </a:extLst>
          </p:cNvPr>
          <p:cNvGrpSpPr/>
          <p:nvPr/>
        </p:nvGrpSpPr>
        <p:grpSpPr>
          <a:xfrm>
            <a:off x="320040" y="182880"/>
            <a:ext cx="11597032" cy="5138928"/>
            <a:chOff x="320040" y="182880"/>
            <a:chExt cx="11597032" cy="5138928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F4BF4AF3-F177-A3F4-1DCD-63F207A60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0040" y="182880"/>
              <a:ext cx="1826352" cy="2569464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B6CA77E7-742F-0EA0-2ED1-A05B8341C3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22699" y="182880"/>
              <a:ext cx="1826352" cy="2569464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5137710-B56A-CECB-00BF-63D34DC8D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88060" y="2752344"/>
              <a:ext cx="1826352" cy="2569464"/>
            </a:xfrm>
            <a:prstGeom prst="rect">
              <a:avLst/>
            </a:prstGeom>
          </p:spPr>
        </p:pic>
        <p:pic>
          <p:nvPicPr>
            <p:cNvPr id="4" name="Picture 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1B7E6A03-577B-74A3-4935-6EC9011EB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71369" y="182880"/>
              <a:ext cx="1826353" cy="2569464"/>
            </a:xfrm>
            <a:prstGeom prst="rect">
              <a:avLst/>
            </a:prstGeom>
          </p:spPr>
        </p:pic>
        <p:pic>
          <p:nvPicPr>
            <p:cNvPr id="16" name="Picture 1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9ECBF08D-E1B5-44C7-BC6A-EA0D62117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3382" y="182880"/>
              <a:ext cx="1826353" cy="2569464"/>
            </a:xfrm>
            <a:prstGeom prst="rect">
              <a:avLst/>
            </a:prstGeom>
          </p:spPr>
        </p:pic>
        <p:pic>
          <p:nvPicPr>
            <p:cNvPr id="17" name="Picture 1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F50ED73-5889-24CA-B2E4-DC7CE72D0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27696" y="182880"/>
              <a:ext cx="1826353" cy="2569464"/>
            </a:xfrm>
            <a:prstGeom prst="rect">
              <a:avLst/>
            </a:prstGeom>
          </p:spPr>
        </p:pic>
        <p:pic>
          <p:nvPicPr>
            <p:cNvPr id="18" name="Picture 1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D3DED83F-0FAB-E0FC-67FD-55CF84341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90719" y="182880"/>
              <a:ext cx="1826353" cy="2569464"/>
            </a:xfrm>
            <a:prstGeom prst="rect">
              <a:avLst/>
            </a:prstGeom>
          </p:spPr>
        </p:pic>
        <p:pic>
          <p:nvPicPr>
            <p:cNvPr id="19" name="Picture 18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AE75B830-F7B1-2CBC-6122-50C7B6A3A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90719" y="2752344"/>
              <a:ext cx="1826353" cy="2569464"/>
            </a:xfrm>
            <a:prstGeom prst="rect">
              <a:avLst/>
            </a:prstGeom>
          </p:spPr>
        </p:pic>
        <p:pic>
          <p:nvPicPr>
            <p:cNvPr id="20" name="Picture 19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8F858BCF-77D9-B1A6-B285-9AB6CDAA3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53421" y="2752344"/>
              <a:ext cx="1826353" cy="2569464"/>
            </a:xfrm>
            <a:prstGeom prst="rect">
              <a:avLst/>
            </a:prstGeom>
          </p:spPr>
        </p:pic>
        <p:pic>
          <p:nvPicPr>
            <p:cNvPr id="21" name="Picture 20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6D92AD49-7C03-EE35-1B54-EA60FE677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39068" y="2752344"/>
              <a:ext cx="1826353" cy="2569464"/>
            </a:xfrm>
            <a:prstGeom prst="rect">
              <a:avLst/>
            </a:prstGeom>
          </p:spPr>
        </p:pic>
        <p:pic>
          <p:nvPicPr>
            <p:cNvPr id="22" name="Picture 2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6ABC9CCF-4D0C-73BF-5247-44365C829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71369" y="2752344"/>
              <a:ext cx="1826353" cy="2569464"/>
            </a:xfrm>
            <a:prstGeom prst="rect">
              <a:avLst/>
            </a:prstGeom>
          </p:spPr>
        </p:pic>
        <p:pic>
          <p:nvPicPr>
            <p:cNvPr id="23" name="Picture 2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C4378F0-E592-DD9D-A5A0-92FDD0681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2759" y="2752344"/>
              <a:ext cx="1826353" cy="2569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3083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F2A9D8-559A-E8AC-C66A-DCEF23EE9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9048DAE-30BF-A7CF-CCDC-D43E5766E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5E24E0C-46A0-B793-AB01-1F23C28E5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B468B30-ACE3-AB85-FA9F-8BC186266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80BA789-9E33-8E9C-00D0-81C658079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182880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C9590F5-9622-C1BF-E7B4-368B322F5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382" y="182880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6B391AC-ACE1-05DE-5776-69A0B8B2D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7696" y="182880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EFEC961-3ACF-7B92-E347-93A644842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6271093-A912-ED9C-8BF4-F48076DEA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D270BE3-D520-9466-F65C-5C1FA6FE0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21" y="2752344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5FA3696-FE85-5855-4F5C-B931F2B4A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068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87D6417-442E-60C1-6BA4-11F929203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2752344"/>
            <a:ext cx="1826353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38A4983-F5BD-781F-97AF-A5EE373D8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5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870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1D9E37-57C4-CDB6-684A-2629B8401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F4A6BDB-8D1D-F2B9-55E4-D43DE4FEDF3C}"/>
              </a:ext>
            </a:extLst>
          </p:cNvPr>
          <p:cNvSpPr>
            <a:spLocks noChangeAspect="1"/>
          </p:cNvSpPr>
          <p:nvPr/>
        </p:nvSpPr>
        <p:spPr>
          <a:xfrm>
            <a:off x="4167114" y="101781"/>
            <a:ext cx="1926549" cy="265176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B1D7167-0A73-6CF0-90A6-EAA79F62072B}"/>
              </a:ext>
            </a:extLst>
          </p:cNvPr>
          <p:cNvSpPr>
            <a:spLocks noChangeAspect="1"/>
          </p:cNvSpPr>
          <p:nvPr/>
        </p:nvSpPr>
        <p:spPr>
          <a:xfrm>
            <a:off x="6125324" y="2720600"/>
            <a:ext cx="1926549" cy="265176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7B6B956-921E-693C-66EE-DF57B860F3C8}"/>
              </a:ext>
            </a:extLst>
          </p:cNvPr>
          <p:cNvSpPr>
            <a:spLocks noChangeAspect="1"/>
          </p:cNvSpPr>
          <p:nvPr/>
        </p:nvSpPr>
        <p:spPr>
          <a:xfrm>
            <a:off x="265272" y="114230"/>
            <a:ext cx="1926549" cy="265176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C248F16-A8FA-8D04-83D5-C08CE2D5F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369" y="182880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87EB9B8-E25F-62CD-6F21-4ECB15927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382" y="182880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C26DC1E-54D2-976F-1921-B7C84F770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696" y="182880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9112F26-F476-71F8-2559-7DE8164F4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19FAA4D-348A-1E77-A507-A032509B4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D2D5FF1-DE58-57B3-5035-951131C8A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21" y="2752344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198E5BE-1173-2EAA-AD3F-E5DD5C9CF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068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DB5588D-A687-9807-49CD-BBDC91412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369" y="2752344"/>
            <a:ext cx="1826353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054185E-3BAC-268E-EDC3-F773EF144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59" y="2752344"/>
            <a:ext cx="1826353" cy="2569464"/>
          </a:xfrm>
          <a:prstGeom prst="rect">
            <a:avLst/>
          </a:prstGeom>
        </p:spPr>
      </p:pic>
      <p:pic>
        <p:nvPicPr>
          <p:cNvPr id="2" name="Picture 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0CB91C63-0E7D-063F-9DFE-349D6D477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5" name="Picture 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C847638-2E0B-3F2C-E44A-BE7A97626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6" name="Picture 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92420A5-720F-8026-A6C2-27D6909A5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295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02656-2DF4-C8CA-4065-9EE117EF3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BF0B589-507A-7656-B5B9-1B690653D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EA01947-E6F7-2BFE-FAE8-F21175933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DE7B04A-0AA1-E91C-70FD-4C1F579BC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146E5E2-DB88-DFB3-8C0E-981FE90C6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182880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098ADA8-0196-BE6E-F275-E10CE0DD6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382" y="182880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99FCE90-FE25-3760-3EA2-14985DC71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7696" y="182880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1F7FA33-2A5B-D7EE-06DD-4F753D3D0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C0C1425-9A15-FBFE-0EA9-D6D7898F0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97F11D3-A9CA-1BE7-14D5-DE02FFBF7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21" y="2752344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AD90E81-237F-F0DE-3882-AE0C6B3DC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068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8AF6DBE-FE0F-2DDB-E19E-ADAB96224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2752344"/>
            <a:ext cx="1826353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B60EE0A-4F90-2E81-A6BD-1CD3B658C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5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695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DA4F2-F2BF-A9CC-F322-E39175493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30BCA89-184D-85B6-0ED2-4DAAB12DEDE5}"/>
              </a:ext>
            </a:extLst>
          </p:cNvPr>
          <p:cNvSpPr>
            <a:spLocks noChangeAspect="1"/>
          </p:cNvSpPr>
          <p:nvPr/>
        </p:nvSpPr>
        <p:spPr>
          <a:xfrm>
            <a:off x="6107962" y="113199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DB1E8E8-18D3-C509-0006-A88011E43B1A}"/>
              </a:ext>
            </a:extLst>
          </p:cNvPr>
          <p:cNvSpPr>
            <a:spLocks noChangeAspect="1"/>
          </p:cNvSpPr>
          <p:nvPr/>
        </p:nvSpPr>
        <p:spPr>
          <a:xfrm>
            <a:off x="8086828" y="113199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7098B75-ABF0-E4FC-E564-6DAEA5BE5C92}"/>
              </a:ext>
            </a:extLst>
          </p:cNvPr>
          <p:cNvSpPr>
            <a:spLocks noChangeAspect="1"/>
          </p:cNvSpPr>
          <p:nvPr/>
        </p:nvSpPr>
        <p:spPr>
          <a:xfrm>
            <a:off x="10050715" y="113199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6515D7D-A6D5-AC3C-EE97-999E88133CCC}"/>
              </a:ext>
            </a:extLst>
          </p:cNvPr>
          <p:cNvSpPr>
            <a:spLocks noChangeAspect="1"/>
          </p:cNvSpPr>
          <p:nvPr/>
        </p:nvSpPr>
        <p:spPr>
          <a:xfrm>
            <a:off x="2229341" y="113199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45F4023-6648-5F98-D058-C2368178F992}"/>
              </a:ext>
            </a:extLst>
          </p:cNvPr>
          <p:cNvSpPr>
            <a:spLocks noChangeAspect="1"/>
          </p:cNvSpPr>
          <p:nvPr/>
        </p:nvSpPr>
        <p:spPr>
          <a:xfrm>
            <a:off x="261807" y="2729417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0DD6656-9244-72CD-D549-ED744B1570C9}"/>
              </a:ext>
            </a:extLst>
          </p:cNvPr>
          <p:cNvSpPr>
            <a:spLocks noChangeAspect="1"/>
          </p:cNvSpPr>
          <p:nvPr/>
        </p:nvSpPr>
        <p:spPr>
          <a:xfrm>
            <a:off x="2215634" y="2729417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A06E7D0-3D2C-3EF2-1FFC-BEDBD1F59464}"/>
              </a:ext>
            </a:extLst>
          </p:cNvPr>
          <p:cNvSpPr>
            <a:spLocks noChangeAspect="1"/>
          </p:cNvSpPr>
          <p:nvPr/>
        </p:nvSpPr>
        <p:spPr>
          <a:xfrm>
            <a:off x="4171002" y="2718872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25F8A9A-9A3B-22B9-08ED-2C98188137CE}"/>
              </a:ext>
            </a:extLst>
          </p:cNvPr>
          <p:cNvSpPr>
            <a:spLocks noChangeAspect="1"/>
          </p:cNvSpPr>
          <p:nvPr/>
        </p:nvSpPr>
        <p:spPr>
          <a:xfrm>
            <a:off x="8075146" y="2729417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AE9E8D3B-71B8-3CC8-E1F2-FD6AB36C2FE8}"/>
              </a:ext>
            </a:extLst>
          </p:cNvPr>
          <p:cNvSpPr>
            <a:spLocks noChangeAspect="1"/>
          </p:cNvSpPr>
          <p:nvPr/>
        </p:nvSpPr>
        <p:spPr>
          <a:xfrm>
            <a:off x="10030514" y="2729417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3D26526-20F3-E94B-E808-1D5FCCADB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CD9835E-0C88-4906-4C8A-503010DBB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50E4861-443B-99FC-A2C6-B3956B755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BEC2366-8A04-3C11-975D-1168FD2C4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182880"/>
            <a:ext cx="1826353" cy="2569464"/>
          </a:xfrm>
          <a:prstGeom prst="rect">
            <a:avLst/>
          </a:prstGeom>
        </p:spPr>
      </p:pic>
      <p:pic>
        <p:nvPicPr>
          <p:cNvPr id="24" name="Picture 2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73D3F84-6986-929E-A950-7EFC93659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382" y="182880"/>
            <a:ext cx="1826353" cy="2569464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8B1B7E3-A74A-9ADD-5E56-D69DD4197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7696" y="182880"/>
            <a:ext cx="1826353" cy="2569464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9A8E8B2-69EC-D220-5776-15ECDBD9A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27" name="Picture 2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D2CB9E0-F0AF-CB39-4BC1-64A339C91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  <p:pic>
        <p:nvPicPr>
          <p:cNvPr id="28" name="Picture 2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32BF273-FD2F-BF81-FE54-FE2B33E3D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21" y="2752344"/>
            <a:ext cx="1826353" cy="2569464"/>
          </a:xfrm>
          <a:prstGeom prst="rect">
            <a:avLst/>
          </a:prstGeom>
        </p:spPr>
      </p:pic>
      <p:pic>
        <p:nvPicPr>
          <p:cNvPr id="29" name="Picture 2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562CA7C-BDAF-C46F-7344-53A85D139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068" y="2752344"/>
            <a:ext cx="1826353" cy="2569464"/>
          </a:xfrm>
          <a:prstGeom prst="rect">
            <a:avLst/>
          </a:prstGeom>
        </p:spPr>
      </p:pic>
      <p:pic>
        <p:nvPicPr>
          <p:cNvPr id="30" name="Picture 2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5CB6EC7-CDA8-7A73-2491-DA8EA2F56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2752344"/>
            <a:ext cx="1826353" cy="2569464"/>
          </a:xfrm>
          <a:prstGeom prst="rect">
            <a:avLst/>
          </a:prstGeom>
        </p:spPr>
      </p:pic>
      <p:pic>
        <p:nvPicPr>
          <p:cNvPr id="31" name="Picture 3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719A33D-6E06-81F9-6E06-3F9477061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5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069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06ACFC-807F-7321-D2F2-3C2669FA7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24A02EE-5D44-9E26-B413-85E61E907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E122DD9-C7EE-89DC-4C87-606B1FE5C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0378798-6266-75DD-1360-479F511A0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9653BD9-7AC9-B25C-7C4D-1EE1D33F4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182880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ACDAFAE-B0F1-7B03-0921-991232045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382" y="182880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0180921-DF29-15C0-449B-8C4685B70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7696" y="182880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3C56753-64B2-9026-55CB-414E7E461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50D7034-2F09-E551-CD1A-E53E8E51B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BECDD9B-76B0-18CE-A974-386F45F05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21" y="2752344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24C5B1E-1CC3-5C50-86B1-89553F56F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068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492512B-86D7-F5CF-8335-2EB38E434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2752344"/>
            <a:ext cx="1826353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A88C8AE-3DA6-78AD-41A9-AEA890ECE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5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0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DF086-B073-199C-7A73-7244B7CA4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2A07D32-5F34-ED2E-15DC-87ED0CC22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184484"/>
            <a:ext cx="1828510" cy="2572500"/>
          </a:xfrm>
          <a:prstGeom prst="rect">
            <a:avLst/>
          </a:prstGeom>
        </p:spPr>
      </p:pic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DAD31C2-3573-18D6-01C3-6A63C13EC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184484"/>
            <a:ext cx="1828510" cy="2572500"/>
          </a:xfrm>
          <a:prstGeom prst="rect">
            <a:avLst/>
          </a:prstGeom>
        </p:spPr>
      </p:pic>
      <p:pic>
        <p:nvPicPr>
          <p:cNvPr id="22" name="Picture 2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2077A11-8115-CCB6-B732-6298A6074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184484"/>
            <a:ext cx="1828510" cy="2572500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9A4CAE5-0A47-9468-EF3D-685C91378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184484"/>
            <a:ext cx="1828510" cy="2572500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6154EE1-BD5F-A5A7-4BFD-DCC1313C0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184484"/>
            <a:ext cx="1828510" cy="2572500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72D4ECA-C6A2-0938-7595-6C5EC95F4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184484"/>
            <a:ext cx="1828510" cy="2572500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84C5ECB-F57C-C671-1A27-6B5D47A4A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2756984"/>
            <a:ext cx="1828510" cy="2572500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3DD74A5-93BF-9F2F-A5DB-EF947B392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2756984"/>
            <a:ext cx="1828510" cy="2572500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46D36D3-D6B2-2C01-95FA-519DA067C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2756984"/>
            <a:ext cx="1828510" cy="2572500"/>
          </a:xfrm>
          <a:prstGeom prst="rect">
            <a:avLst/>
          </a:prstGeom>
        </p:spPr>
      </p:pic>
      <p:pic>
        <p:nvPicPr>
          <p:cNvPr id="29" name="Picture 2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FE43F78-A2D3-E8D9-0617-A10763957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2756984"/>
            <a:ext cx="1828510" cy="2572500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22A91DA-A5CF-1851-9C4F-27358343D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2756984"/>
            <a:ext cx="1828510" cy="2572500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2DD41C6-B18B-0197-19C5-8302FC22C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2756984"/>
            <a:ext cx="1828510" cy="2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649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39 0.02732 C 0.04375 0.16898 0.08425 0.31065 0.12409 0.33009 C 0.16393 0.34977 0.19818 0.18519 0.24232 0.14491 C 0.28633 0.10463 0.33464 0.06736 0.38841 0.08843 C 0.44232 0.10949 0.55794 0.18866 0.56511 0.27153 C 0.57227 0.3544 0.46237 0.59722 0.43164 0.58565 C 0.40091 0.57384 0.35352 0.30996 0.38086 0.20139 C 0.4082 0.09283 0.53164 -0.09583 0.59557 -0.06528 C 0.65964 -0.03472 0.77565 0.26875 0.76472 0.38449 C 0.75365 0.5 0.6181 0.69144 0.52956 0.62847 C 0.44102 0.56574 0.29649 0.03148 0.23333 0.00695 C 0.17031 -0.01759 0.18867 0.42292 0.15078 0.48171 C 0.11289 0.54028 -0.01575 0.38171 0.00586 0.35949 C 0.02748 0.33727 0.23828 0.29375 0.28047 0.34838 C 0.32253 0.40278 0.20117 0.70232 0.25886 0.68727 C 0.31641 0.67222 0.53711 0.37199 0.62617 0.25787 C 0.71511 0.14375 0.76641 -0.03379 0.79258 0.00255 C 0.81888 0.03866 0.81641 0.38403 0.78373 0.47477 C 0.75117 0.56574 0.66172 0.6206 0.59688 0.54722 C 0.53203 0.47361 0.46341 0.25394 0.39479 0.03403 " pathEditMode="relative" ptsTypes="AAAAAAAAAAAAAAAAAAAA">
                                      <p:cBhvr>
                                        <p:cTn id="6" dur="1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 -0.01088 C 0.16992 -0.06342 0.34401 -0.11597 0.41784 -0.0743 C 0.49153 -0.03241 0.48242 0.2 0.43815 0.23982 C 0.39388 0.27986 0.22695 0.13634 0.15208 0.16528 C 0.07734 0.19421 -0.04024 0.32037 -0.01055 0.41389 C 0.01901 0.50741 0.23281 0.73519 0.33008 0.7257 C 0.42734 0.71644 0.51588 0.47454 0.57291 0.35741 C 0.62982 0.24028 0.68307 0.09931 0.672 0.02292 C 0.66107 -0.05347 0.55403 -0.17893 0.50677 -0.10139 C 0.4595 -0.02384 0.44088 0.4206 0.38854 0.48843 C 0.3362 0.55625 0.26393 0.2757 0.19284 0.30533 C 0.12161 0.33519 0.01888 0.65996 -0.03854 0.6669 C -0.09597 0.67408 -0.13047 0.45972 -0.1517 0.34838 C -0.17292 0.23681 -0.16927 0.11736 -0.16563 -0.00185 " pathEditMode="relative" ptsTypes="AAAAAAAAAAAAAA">
                                      <p:cBhvr>
                                        <p:cTn id="8" dur="1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29 -0.00208 C 0.02305 0.16829 0.05026 0.33889 0.07969 0.35278 C 0.10912 0.36667 0.13099 0.12408 0.1724 0.08148 C 0.21394 0.03889 0.30404 0.04908 0.32878 0.09746 C 0.35365 0.1456 0.31342 0.26945 0.32123 0.37084 C 0.32904 0.47222 0.34454 0.71181 0.37592 0.70533 C 0.40717 0.69884 0.50612 0.45301 0.50938 0.33241 C 0.5125 0.21181 0.45039 -0.06389 0.39493 -0.01782 C 0.33946 0.02801 0.25677 0.54746 0.17631 0.6081 C 0.09571 0.66875 -0.08307 0.44121 -0.08815 0.34607 C -0.09323 0.2507 0.103 0.02616 0.14571 0.03634 C 0.18855 0.04653 0.21563 0.35347 0.16862 0.40695 C 0.12162 0.46042 -0.08073 0.42384 -0.13645 0.35718 C -0.19218 0.29051 -0.1789 0.14884 -0.16562 0.00695 " pathEditMode="relative" ptsTypes="AAAAAAAAAAAAAA">
                                      <p:cBhvr>
                                        <p:cTn id="10" dur="1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0.00718 C -0.12852 -0.00602 -0.25781 -0.01921 -0.30039 0.06366 C -0.34297 0.14653 -0.31927 0.45834 -0.25456 0.50417 C -0.18997 0.55023 0.0112 0.42523 0.08724 0.33935 C 0.16341 0.25347 0.15938 0.0456 0.20169 -0.01111 C 0.24401 -0.06759 0.31784 -0.05995 0.34154 0.00023 C 0.36523 0.06065 0.33919 0.22408 0.34401 0.35046 C 0.34896 0.47709 0.42292 0.70579 0.3707 0.75949 C 0.31862 0.81343 0.09557 0.74746 0.03138 0.67361 C -0.03281 0.6 -0.03385 0.42523 -0.01432 0.31667 C 0.00508 0.2081 0.11823 0.0132 0.14831 0.02292 C 0.17839 0.03264 0.17227 0.20417 0.16615 0.37546 " pathEditMode="relative" ptsTypes="AAAAAAAAAAAA">
                                      <p:cBhvr>
                                        <p:cTn id="12" dur="1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.00232 C -0.05183 -0.07546 -0.10469 -0.15347 -0.18204 -0.17153 C -0.25938 -0.18958 -0.38334 -0.10648 -0.46289 -0.10602 C -0.54258 -0.10579 -0.62422 -0.25162 -0.66003 -0.16921 C -0.69571 -0.0868 -0.69284 0.35463 -0.67774 0.38889 C -0.66276 0.42315 -0.60534 0.05394 -0.56967 0.03634 C -0.53412 0.01852 -0.49792 0.2838 -0.4642 0.28264 C -0.4306 0.28148 -0.3918 0.01597 -0.36758 0.02963 C -0.34349 0.04306 -0.35326 0.36736 -0.31927 0.36389 C -0.28542 0.36065 -0.19011 0.01227 -0.16433 0.00926 C -0.13842 0.00625 -0.15131 0.17616 -0.16433 0.34584 " pathEditMode="relative" ptsTypes="AAAAAAAAAAA">
                                      <p:cBhvr>
                                        <p:cTn id="14" dur="1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42 -0.01551 C 0.03177 0.09514 0.05612 0.20556 0.05052 0.32338 C 0.04505 0.44144 0.01185 0.67384 -0.02565 0.6919 C -0.06315 0.70996 -0.1526 0.53935 -0.17448 0.43195 C -0.19622 0.32454 -0.13021 0.13287 -0.15664 0.04769 C -0.18307 -0.03727 -0.2931 -0.14051 -0.33333 -0.0787 C -0.37357 -0.0169 -0.40872 0.32431 -0.39817 0.41829 C -0.3875 0.5125 -0.29271 0.4294 -0.26979 0.48611 C -0.24687 0.54306 -0.2181 0.73519 -0.2608 0.75972 C -0.30364 0.78403 -0.48776 0.69445 -0.52656 0.6331 C -0.56536 0.57176 -0.47656 0.45116 -0.49349 0.39121 C -0.51041 0.33148 -0.63164 0.33658 -0.62825 0.27384 C -0.62487 0.21088 -0.46198 0.04699 -0.47317 0.01389 C -0.48437 -0.01921 -0.63984 0.01574 -0.69557 0.075 C -0.7513 0.13403 -0.77942 0.25139 -0.80742 0.36875 " pathEditMode="relative" ptsTypes="AAAAAAAAAAAAAAA">
                                      <p:cBhvr>
                                        <p:cTn id="16" dur="1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13 0.05672 C -0.04362 0.175 -0.06497 0.29352 -0.04765 0.33912 C -0.03021 0.38473 0.06315 0.36852 0.08203 0.3301 C 0.10091 0.29167 0.05326 0.14584 0.0655 0.10857 C 0.07787 0.0713 0.13646 0.06991 0.15573 0.10625 C 0.175 0.14283 0.1513 0.30672 0.18125 0.32778 C 0.21107 0.34885 0.26849 0.26783 0.33503 0.23287 C 0.40156 0.19792 0.51367 0.14699 0.58034 0.1176 C 0.64714 0.0882 0.70664 0.11806 0.73542 0.05672 C 0.76419 -0.00486 0.73607 -0.15694 0.75326 -0.25069 C 0.77044 -0.34444 0.86302 -0.45949 0.83841 -0.50602 C 0.8138 -0.55277 0.65625 -0.55578 0.60573 -0.53102 C 0.55534 -0.50602 0.54076 -0.41389 0.53581 -0.35694 C 0.53099 -0.3 0.57761 -0.24166 0.57656 -0.18981 C 0.57552 -0.13773 0.56953 -0.02014 0.52956 -0.04514 C 0.48945 -0.0699 0.37149 -0.2831 0.33633 -0.33889 C 0.30117 -0.39467 0.30977 -0.38703 0.31849 -0.37963 " pathEditMode="relative" ptsTypes="AAAAAAAAAAAAAAAAA">
                                      <p:cBhvr>
                                        <p:cTn id="18" dur="1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0.01366 C 0.01484 0.19352 0.03138 0.37338 0.05807 0.37547 C 0.08476 0.37732 0.11745 0.09051 0.15846 0.025 C 0.19961 -0.04051 0.26107 -0.05787 0.30469 -0.01805 C 0.3483 0.02199 0.37734 0.20093 0.42031 0.26459 C 0.46341 0.32824 0.52643 0.41644 0.56276 0.36412 C 0.59896 0.31158 0.62396 0.07361 0.63763 -0.04953 C 0.65143 -0.17268 0.6737 -0.30949 0.64531 -0.375 C 0.61692 -0.44074 0.52018 -0.43773 0.46732 -0.44282 C 0.41458 -0.44814 0.38203 -0.40301 0.32877 -0.40671 C 0.27565 -0.41041 0.20299 -0.46018 0.1483 -0.46551 C 0.09375 -0.47083 0.00091 -0.50162 0.00091 -0.43842 C 0.00091 -0.375 0.09492 -0.13958 0.1483 -0.08564 C 0.20169 -0.03194 0.26653 -0.12708 0.32122 -0.11504 C 0.37591 -0.10301 0.42604 -0.05833 0.4763 -0.01342 " pathEditMode="relative" ptsTypes="AAAAAAAAAAAAAAA">
                                      <p:cBhvr>
                                        <p:cTn id="20" dur="1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07 0.00255 C 0.06615 0.10903 0.12123 0.21551 0.11654 0.27361 C 0.11198 0.33148 0.03269 0.34167 -0.01692 0.35047 C -0.06653 0.35903 -0.15078 0.35116 -0.18086 0.32547 C -0.21106 0.3 -0.21015 0.21297 -0.19739 0.19676 C -0.18476 0.18056 -0.10039 0.26042 -0.10468 0.22848 C -0.10885 0.1963 -0.17695 0.03565 -0.22291 0.00463 C -0.26888 -0.02615 -0.3651 -0.00393 -0.3806 0.04306 C -0.39596 0.09028 -0.34518 0.23287 -0.31575 0.28704 C -0.28619 0.34144 -0.20872 0.48079 -0.20377 0.36852 C -0.19895 0.25625 -0.28893 -0.26111 -0.28645 -0.38611 C -0.28385 -0.51134 -0.18854 -0.38171 -0.18854 -0.38171 L 0.15977 -0.37037 " pathEditMode="relative" ptsTypes="AAAAAAAAAAAAA">
                                      <p:cBhvr>
                                        <p:cTn id="22" dur="1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12 0.00232 C -0.01433 0.12824 -0.03477 0.25417 -0.00274 0.30973 C 0.02929 0.36505 0.15872 0.3963 0.19804 0.33449 C 0.2375 0.27269 0.25364 0.05278 0.23372 -0.06088 C 0.2138 -0.17477 0.13958 -0.30115 0.07864 -0.34791 C 0.01757 -0.39467 -0.09297 -0.39652 -0.13243 -0.3412 C -0.17188 -0.28564 -0.12813 -0.07893 -0.15782 -0.01574 C -0.1875 0.04746 -0.28204 0.08866 -0.31042 0.03843 C -0.33881 -0.01157 -0.29571 -0.23865 -0.32813 -0.3162 C -0.36055 -0.39375 -0.45261 -0.41041 -0.50482 -0.42708 C -0.55717 -0.44352 -0.62435 -0.47639 -0.64219 -0.41574 C -0.66003 -0.35509 -0.6112 -0.15208 -0.61172 -0.06319 C -0.61211 0.0257 -0.66172 0.10672 -0.64467 0.1176 C -0.62774 0.12848 -0.56289 -0.00509 -0.51003 0.00232 C -0.45704 0.00996 -0.41185 0.16389 -0.32696 0.16273 C -0.24193 0.16158 -0.1211 0.07871 -0.00026 -0.00439 " pathEditMode="relative" ptsTypes="AAAAAAAAAAAAAAAA">
                                      <p:cBhvr>
                                        <p:cTn id="24" dur="1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21 -0.05856 C -0.10286 0.04398 -0.20039 0.14653 -0.22396 0.20579 C -0.24739 0.26482 -0.15013 0.27477 -0.14635 0.29607 C -0.14258 0.3176 -0.18711 0.32037 -0.20104 0.33449 C -0.21497 0.34885 -0.21015 0.38473 -0.23021 0.38195 C -0.25039 0.3794 -0.29453 0.31389 -0.32174 0.31875 C -0.34909 0.32361 -0.37942 0.42153 -0.39427 0.41135 C -0.40911 0.40116 -0.39127 0.27292 -0.4108 0.25764 C -0.43021 0.2426 -0.50208 0.34885 -0.5112 0.32107 C -0.52031 0.29306 -0.49101 0.14398 -0.46549 0.09051 C -0.43984 0.03704 -0.37812 0.06412 -0.35742 0.00023 C -0.33659 -0.06389 -0.36627 -0.23564 -0.34088 -0.29375 C -0.31549 -0.35162 -0.22812 -0.35694 -0.20482 -0.34791 C -0.18151 -0.33889 -0.19935 -0.28171 -0.20104 -0.23935 C -0.20273 -0.19722 -0.16549 -0.07592 -0.21497 -0.0949 C -0.26458 -0.11365 -0.42265 -0.29143 -0.49844 -0.35231 C -0.57435 -0.41342 -0.63932 -0.50463 -0.67005 -0.46088 C -0.70078 -0.41713 -0.65416 -0.17847 -0.68281 -0.09027 C -0.71146 -0.00208 -0.82161 0.02801 -0.84166 0.06783 C -0.86185 0.10787 -0.83372 0.16389 -0.80351 0.14931 C -0.77344 0.13449 -0.71549 0.00394 -0.6612 -0.02014 C -0.60703 -0.04421 -0.54258 -0.0199 -0.47812 0.00463 " pathEditMode="relative" ptsTypes="AAAAAAAAAAAAAAAAAAAAAA">
                                      <p:cBhvr>
                                        <p:cTn id="26" dur="1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55 -0.00208 C 0.00534 -0.14791 0.02122 -0.29398 -0.00547 -0.35231 C -0.03216 -0.41088 -0.14219 -0.4037 -0.17083 -0.35231 C -0.19935 -0.30115 -0.1487 -0.10764 -0.17708 -0.0449 C -0.20547 0.0176 -0.3151 0.06273 -0.34115 0.02292 C -0.36719 -0.01713 -0.31393 -0.225 -0.33346 -0.28449 C -0.35299 -0.34421 -0.43711 -0.38935 -0.45807 -0.33426 C -0.47904 -0.27939 -0.4793 -0.01227 -0.45937 0.04537 C -0.43945 0.10301 -0.35781 0.06389 -0.33854 0.01158 C -0.31927 -0.04074 -0.37591 -0.2074 -0.34362 -0.26875 C -0.31146 -0.33009 -0.17695 -0.39953 -0.14531 -0.35694 C -0.1138 -0.31435 -0.175 -0.06875 -0.1543 -0.01342 C -0.13346 0.04213 -0.04727 0.03079 -0.02083 -0.02453 C 0.00573 -0.08009 -0.02201 -0.28865 0.00469 -0.3456 C 0.03138 -0.40254 0.11549 -0.42731 0.13945 -0.36597 C 0.16328 -0.30463 0.11549 -0.04074 0.14831 0.02292 C 0.18112 0.08658 0.30677 0.08357 0.33646 0.01598 C 0.36615 -0.05139 0.34622 -0.21666 0.3263 -0.38171 " pathEditMode="relative" ptsTypes="AAAAAAAAAAAAAAAAAA">
                                      <p:cBhvr>
                                        <p:cTn id="28" dur="1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8FE523-F4C2-8F78-14E8-E92B171D8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B4A87FE-81AE-170B-0331-DCBB486EE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184484"/>
            <a:ext cx="1828510" cy="2572500"/>
          </a:xfrm>
          <a:prstGeom prst="rect">
            <a:avLst/>
          </a:prstGeom>
        </p:spPr>
      </p:pic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031A75D-C226-85EE-1B6D-4E5636BFF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184484"/>
            <a:ext cx="1828510" cy="2572500"/>
          </a:xfrm>
          <a:prstGeom prst="rect">
            <a:avLst/>
          </a:prstGeom>
        </p:spPr>
      </p:pic>
      <p:pic>
        <p:nvPicPr>
          <p:cNvPr id="22" name="Picture 2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4D5D320-5B4F-5D53-E9C9-BE82C0E91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184484"/>
            <a:ext cx="1828510" cy="2572500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A51E901-DD8F-A7E1-2470-E13ED2549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184484"/>
            <a:ext cx="1828510" cy="2572500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076AF0F-49A4-F7A8-5C14-37418627A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184484"/>
            <a:ext cx="1828510" cy="2572500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1D43F0D-3B41-175D-EA01-1BCD99FD4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184484"/>
            <a:ext cx="1828510" cy="2572500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8D346EE-A368-15DD-094E-24BD304AA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2756984"/>
            <a:ext cx="1828510" cy="2572500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C66016A-3350-697C-8CEF-B2AC330A8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2756984"/>
            <a:ext cx="1828510" cy="2572500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F151A86-A97C-8093-73BD-4B5039ECF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2756984"/>
            <a:ext cx="1828510" cy="2572500"/>
          </a:xfrm>
          <a:prstGeom prst="rect">
            <a:avLst/>
          </a:prstGeom>
        </p:spPr>
      </p:pic>
      <p:pic>
        <p:nvPicPr>
          <p:cNvPr id="29" name="Picture 2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56DBA9F-6F8C-66E7-C81D-5F7AD0096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2756984"/>
            <a:ext cx="1828510" cy="2572500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E8CDC5C-89F5-901D-4D6E-9A999BDB9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2756984"/>
            <a:ext cx="1828510" cy="2572500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3422AC1-243A-D0E9-F5D7-6E5E564F1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2756984"/>
            <a:ext cx="1828510" cy="2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57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1BCA2-4BDE-5EF7-A791-7E6A4FC07B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C63FA8-ACF7-5625-C84A-24139423EBA3}"/>
              </a:ext>
            </a:extLst>
          </p:cNvPr>
          <p:cNvSpPr txBox="1"/>
          <p:nvPr/>
        </p:nvSpPr>
        <p:spPr>
          <a:xfrm>
            <a:off x="5511545" y="3066170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surprising</a:t>
            </a:r>
          </a:p>
        </p:txBody>
      </p:sp>
    </p:spTree>
    <p:extLst>
      <p:ext uri="{BB962C8B-B14F-4D97-AF65-F5344CB8AC3E}">
        <p14:creationId xmlns:p14="http://schemas.microsoft.com/office/powerpoint/2010/main" val="2819594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757BC9-192F-1420-70A6-D21C47461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E0A059F-CBBE-3077-C3B6-6B3F92B9106C}"/>
              </a:ext>
            </a:extLst>
          </p:cNvPr>
          <p:cNvGrpSpPr/>
          <p:nvPr/>
        </p:nvGrpSpPr>
        <p:grpSpPr>
          <a:xfrm>
            <a:off x="3658695" y="-104123"/>
            <a:ext cx="4874608" cy="6858000"/>
            <a:chOff x="3658695" y="-104123"/>
            <a:chExt cx="4874608" cy="6858000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A39F2C13-C287-7AED-1593-62009DA1C08F}"/>
                </a:ext>
              </a:extLst>
            </p:cNvPr>
            <p:cNvSpPr/>
            <p:nvPr/>
          </p:nvSpPr>
          <p:spPr>
            <a:xfrm>
              <a:off x="3658696" y="0"/>
              <a:ext cx="4874607" cy="6649754"/>
            </a:xfrm>
            <a:prstGeom prst="roundRect">
              <a:avLst/>
            </a:prstGeom>
            <a:solidFill>
              <a:srgbClr val="FF5A5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A red x on a white background&#10;&#10;Description automatically generated">
              <a:extLst>
                <a:ext uri="{FF2B5EF4-FFF2-40B4-BE49-F238E27FC236}">
                  <a16:creationId xmlns:a16="http://schemas.microsoft.com/office/drawing/2014/main" id="{C10A486E-8028-62A9-139D-5690968F22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58695" y="-104123"/>
              <a:ext cx="4874607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17799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A9209-7F3B-0111-1E1A-E2F037438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B3551C9-1E89-90F1-C694-34FC2AA59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27B2147-10BF-BE8F-2091-94F37BAEC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1BB91E8-5010-D207-7C84-C99EBF911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4EC28FC-AAD6-CB97-232D-4C96B7043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182880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F8D3A7C-470A-E9BA-BA14-E952FCD34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382" y="182880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13E7104-D088-BAC3-A7DD-FABB11E68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7696" y="182880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7B4CB08-319D-BA0B-D33D-4FE876706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A9E622B-423A-1A97-199A-E7DD15F6B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02D59C5-F01B-F988-8EC3-CBB1AC72B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21" y="2752344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7975773-0E5B-DE24-6519-F423FD8F3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068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86B1D00-F68A-CBF4-4BCD-BC9DF7025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2752344"/>
            <a:ext cx="1826353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B4E78FA-175E-312F-A976-A6331E6FF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5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73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62A34-D327-2A84-B08F-76767404A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0E212E5-909A-B51D-C2CD-66639D21A4F9}"/>
              </a:ext>
            </a:extLst>
          </p:cNvPr>
          <p:cNvSpPr>
            <a:spLocks noChangeAspect="1"/>
          </p:cNvSpPr>
          <p:nvPr/>
        </p:nvSpPr>
        <p:spPr>
          <a:xfrm>
            <a:off x="4167114" y="101781"/>
            <a:ext cx="1926549" cy="265176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BBF179-286B-DCB2-1F86-90919A07EF64}"/>
              </a:ext>
            </a:extLst>
          </p:cNvPr>
          <p:cNvSpPr>
            <a:spLocks noChangeAspect="1"/>
          </p:cNvSpPr>
          <p:nvPr/>
        </p:nvSpPr>
        <p:spPr>
          <a:xfrm>
            <a:off x="6125324" y="2720600"/>
            <a:ext cx="1926549" cy="265176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06391CB-F259-8A3B-3ED9-F22AEADE186C}"/>
              </a:ext>
            </a:extLst>
          </p:cNvPr>
          <p:cNvSpPr>
            <a:spLocks noChangeAspect="1"/>
          </p:cNvSpPr>
          <p:nvPr/>
        </p:nvSpPr>
        <p:spPr>
          <a:xfrm>
            <a:off x="265272" y="114230"/>
            <a:ext cx="1926549" cy="265176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183E56D-EC1E-F42B-3176-89766649C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369" y="182880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608A89D-5AAC-F513-F039-E7C73B3F4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382" y="182880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7798511-4355-F5EC-4CDE-13FC8D135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696" y="182880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56F3689-8F4E-82EE-B657-3F9FBDBA1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A2497D0-3D8F-E7A7-FA84-5E5AC2302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C66CF7F-77EE-459A-0603-EC3CFFD10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21" y="2752344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0AFE9D9-443D-57BC-7700-1EC891A44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068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F730271-81DC-E2AD-1F4E-E2CFF02F2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369" y="2752344"/>
            <a:ext cx="1826353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9217C1D-BE0A-49BC-4DC9-4DAADDFB8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59" y="2752344"/>
            <a:ext cx="1826353" cy="2569464"/>
          </a:xfrm>
          <a:prstGeom prst="rect">
            <a:avLst/>
          </a:prstGeom>
        </p:spPr>
      </p:pic>
      <p:pic>
        <p:nvPicPr>
          <p:cNvPr id="2" name="Picture 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D716CE4-D10E-3249-5562-4C055BA73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5" name="Picture 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2E3F7FD-7245-070C-9488-FF43F3390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6" name="Picture 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2506C14-F3A5-5107-BBF0-5A58FC8D7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501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982ECB-17C3-D796-AF13-EF48E0860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B710879-A761-3F64-0F9F-54C6B078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2A10556-65BF-8C96-5508-E84AC36AD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ACC3C2E-AAD1-9F1D-7E4F-B099DB40F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3B99763-2180-D4BC-E1C5-F045DC4E3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182880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5C90B65-C71B-36AC-0468-5F7FA7DB1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382" y="182880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2A88467-CEDE-C104-C2D1-ED510E9EF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7696" y="182880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BF1B2AA-9AFF-98A1-773F-91EA2BE99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7BE28A0-DBFC-AC42-E856-6B561C9E4E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B564298-77AB-8BA0-26C2-7CA026B7B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21" y="2752344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E451ADE-9615-0267-B213-0C4287D82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068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EFA243C-B054-8978-68BF-2F3C5A871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2752344"/>
            <a:ext cx="1826353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37D101C-15CB-A91F-23FD-52B2FACA8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5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303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24492-46C1-A86E-E8EE-3ACA45A7C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F2DA67E-34BD-885F-E209-93BD12BDF8DF}"/>
              </a:ext>
            </a:extLst>
          </p:cNvPr>
          <p:cNvSpPr>
            <a:spLocks noChangeAspect="1"/>
          </p:cNvSpPr>
          <p:nvPr/>
        </p:nvSpPr>
        <p:spPr>
          <a:xfrm>
            <a:off x="6107962" y="113199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3BF53A0-4175-9FA8-EB23-CB3C36DB198D}"/>
              </a:ext>
            </a:extLst>
          </p:cNvPr>
          <p:cNvSpPr>
            <a:spLocks noChangeAspect="1"/>
          </p:cNvSpPr>
          <p:nvPr/>
        </p:nvSpPr>
        <p:spPr>
          <a:xfrm>
            <a:off x="8086828" y="113199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A6F1F9F-AE46-4E72-851F-CB62BE4A96BE}"/>
              </a:ext>
            </a:extLst>
          </p:cNvPr>
          <p:cNvSpPr>
            <a:spLocks noChangeAspect="1"/>
          </p:cNvSpPr>
          <p:nvPr/>
        </p:nvSpPr>
        <p:spPr>
          <a:xfrm>
            <a:off x="10050715" y="113199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BCB9A71-1460-B373-8571-F733CF4B1EE7}"/>
              </a:ext>
            </a:extLst>
          </p:cNvPr>
          <p:cNvSpPr>
            <a:spLocks noChangeAspect="1"/>
          </p:cNvSpPr>
          <p:nvPr/>
        </p:nvSpPr>
        <p:spPr>
          <a:xfrm>
            <a:off x="2229341" y="113199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FB10B88-E36E-A286-E775-9DA84511DC2A}"/>
              </a:ext>
            </a:extLst>
          </p:cNvPr>
          <p:cNvSpPr>
            <a:spLocks noChangeAspect="1"/>
          </p:cNvSpPr>
          <p:nvPr/>
        </p:nvSpPr>
        <p:spPr>
          <a:xfrm>
            <a:off x="261807" y="2729417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B595D57-1940-AA7C-D9E8-4FF0170E99EE}"/>
              </a:ext>
            </a:extLst>
          </p:cNvPr>
          <p:cNvSpPr>
            <a:spLocks noChangeAspect="1"/>
          </p:cNvSpPr>
          <p:nvPr/>
        </p:nvSpPr>
        <p:spPr>
          <a:xfrm>
            <a:off x="2215634" y="2729417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FD49F14-C001-3877-AB1B-BEBC4E2DE9AF}"/>
              </a:ext>
            </a:extLst>
          </p:cNvPr>
          <p:cNvSpPr>
            <a:spLocks noChangeAspect="1"/>
          </p:cNvSpPr>
          <p:nvPr/>
        </p:nvSpPr>
        <p:spPr>
          <a:xfrm>
            <a:off x="4171002" y="2718872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02F27D56-7BB9-BCC5-0950-F7711518CB7C}"/>
              </a:ext>
            </a:extLst>
          </p:cNvPr>
          <p:cNvSpPr>
            <a:spLocks noChangeAspect="1"/>
          </p:cNvSpPr>
          <p:nvPr/>
        </p:nvSpPr>
        <p:spPr>
          <a:xfrm>
            <a:off x="8075146" y="2729417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8BD81471-D6EA-B413-0E40-9A1C847F2459}"/>
              </a:ext>
            </a:extLst>
          </p:cNvPr>
          <p:cNvSpPr>
            <a:spLocks noChangeAspect="1"/>
          </p:cNvSpPr>
          <p:nvPr/>
        </p:nvSpPr>
        <p:spPr>
          <a:xfrm>
            <a:off x="10030514" y="2729417"/>
            <a:ext cx="1926549" cy="2651760"/>
          </a:xfrm>
          <a:prstGeom prst="roundRect">
            <a:avLst/>
          </a:prstGeom>
          <a:solidFill>
            <a:srgbClr val="FF5A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E9BF0CA-B1FF-37A9-1DAE-DAF08C2E5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1517D67-3B8F-E65E-98A1-2CF79A183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2730135-0775-F6DA-7D18-8098588D2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58D3AA9-A136-ACA9-CD8E-33A542569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182880"/>
            <a:ext cx="1826353" cy="2569464"/>
          </a:xfrm>
          <a:prstGeom prst="rect">
            <a:avLst/>
          </a:prstGeom>
        </p:spPr>
      </p:pic>
      <p:pic>
        <p:nvPicPr>
          <p:cNvPr id="24" name="Picture 2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5545CB5-B0FD-0995-78BE-5A60FB8EB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382" y="182880"/>
            <a:ext cx="1826353" cy="2569464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B46D26C-3B38-4218-2031-852D5C398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7696" y="182880"/>
            <a:ext cx="1826353" cy="2569464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F31EB89-06F3-1669-3E77-8E3B871F7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27" name="Picture 2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9998A4E-52DF-1DAF-E4D9-4C03684B2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  <p:pic>
        <p:nvPicPr>
          <p:cNvPr id="28" name="Picture 2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D8DCF87-1210-C6E1-AE80-BCF1B8B1C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21" y="2752344"/>
            <a:ext cx="1826353" cy="2569464"/>
          </a:xfrm>
          <a:prstGeom prst="rect">
            <a:avLst/>
          </a:prstGeom>
        </p:spPr>
      </p:pic>
      <p:pic>
        <p:nvPicPr>
          <p:cNvPr id="29" name="Picture 2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622F0B2-CFA3-8EC9-7111-3016C1A91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068" y="2752344"/>
            <a:ext cx="1826353" cy="2569464"/>
          </a:xfrm>
          <a:prstGeom prst="rect">
            <a:avLst/>
          </a:prstGeom>
        </p:spPr>
      </p:pic>
      <p:pic>
        <p:nvPicPr>
          <p:cNvPr id="30" name="Picture 2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69DF307-0172-DFCF-C0D9-CC69926B0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2752344"/>
            <a:ext cx="1826353" cy="2569464"/>
          </a:xfrm>
          <a:prstGeom prst="rect">
            <a:avLst/>
          </a:prstGeom>
        </p:spPr>
      </p:pic>
      <p:pic>
        <p:nvPicPr>
          <p:cNvPr id="31" name="Picture 3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B98D4FF-C15E-6018-31DC-06E671D70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5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2609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D8D109-7EAB-10CB-A124-821F7BC96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08A91C26-5200-A9DB-DE51-D933871E6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2880"/>
            <a:ext cx="1826352" cy="2569464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08D235F8-D749-C937-FBFE-429EE07CE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699" y="182880"/>
            <a:ext cx="1826352" cy="2569464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ED98987-9B25-E641-D57A-A11773974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060" y="2752344"/>
            <a:ext cx="1826352" cy="2569464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4B54C35-13D6-AE10-9359-716560084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182880"/>
            <a:ext cx="1826353" cy="2569464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5963CB0-AE90-19D8-2FA9-DC417A8EB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382" y="182880"/>
            <a:ext cx="1826353" cy="2569464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4530FBF-9DDD-3F50-B9F5-3844189D7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7696" y="182880"/>
            <a:ext cx="1826353" cy="2569464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400D282-E354-4066-20DA-DECAD7AF0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182880"/>
            <a:ext cx="1826353" cy="2569464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54A3D4C-90C2-FBA7-5EA2-E064A4D2D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0719" y="2752344"/>
            <a:ext cx="1826353" cy="2569464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67B5764-03D1-E8F6-6F92-82F9CF736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21" y="2752344"/>
            <a:ext cx="1826353" cy="2569464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5946915-3891-8F70-B32C-9B5FAAECA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068" y="2752344"/>
            <a:ext cx="1826353" cy="2569464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7784A6C-BA9F-9295-CFD2-4DA153925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69" y="2752344"/>
            <a:ext cx="1826353" cy="2569464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9C052B1-F9DA-FBFA-06AB-2C9715E2A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59" y="2752344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966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1B561-BBB5-12F2-D8BD-FBC6E5AD9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28288E8-6C02-7C0E-6664-B87B23642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184484"/>
            <a:ext cx="1828510" cy="2572500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327D0A7-3820-0B89-BBE0-81E546FEE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94" y="184484"/>
            <a:ext cx="1828510" cy="2572500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F5BB7EE-CB38-589E-2302-76585F704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184484"/>
            <a:ext cx="1828510" cy="2572500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84B2429-069E-1E0E-5A05-3B923F7A9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184484"/>
            <a:ext cx="1828510" cy="2572500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99E4F71-F4C3-37A2-F053-A1B6E60D2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2756984"/>
            <a:ext cx="1828510" cy="2572500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7F4D13C-BCA6-2645-7D2F-F1CD21C47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50" y="2756984"/>
            <a:ext cx="1828510" cy="2572500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70B4255-8DCA-7F9E-AC8A-9A38ED0AF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022" y="2756984"/>
            <a:ext cx="1828510" cy="2572500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5B28C43-D20E-DD44-7BD8-29DC6B388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166" y="2756984"/>
            <a:ext cx="1828510" cy="2572500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07DA2A9-D70B-12B5-D28A-647D54EA9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2756984"/>
            <a:ext cx="1828510" cy="2572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DA430E-DA1A-C74E-2614-96386013273D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 shot of a phone&#10;&#10;Description automatically generated">
            <a:extLst>
              <a:ext uri="{FF2B5EF4-FFF2-40B4-BE49-F238E27FC236}">
                <a16:creationId xmlns:a16="http://schemas.microsoft.com/office/drawing/2014/main" id="{CC5885FC-D85A-6359-594E-509FC6DB1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78" y="184484"/>
            <a:ext cx="1826353" cy="2569464"/>
          </a:xfrm>
          <a:prstGeom prst="rect">
            <a:avLst/>
          </a:prstGeom>
        </p:spPr>
      </p:pic>
      <p:pic>
        <p:nvPicPr>
          <p:cNvPr id="4" name="Picture 3" descr="A screen shot of a phone&#10;&#10;Description automatically generated">
            <a:extLst>
              <a:ext uri="{FF2B5EF4-FFF2-40B4-BE49-F238E27FC236}">
                <a16:creationId xmlns:a16="http://schemas.microsoft.com/office/drawing/2014/main" id="{853607F4-2966-AC3C-B345-9186CB4B4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179" y="184484"/>
            <a:ext cx="1826353" cy="2569464"/>
          </a:xfrm>
          <a:prstGeom prst="rect">
            <a:avLst/>
          </a:prstGeom>
        </p:spPr>
      </p:pic>
      <p:pic>
        <p:nvPicPr>
          <p:cNvPr id="5" name="Picture 4" descr="A screen shot of a phone&#10;&#10;Description automatically generated">
            <a:extLst>
              <a:ext uri="{FF2B5EF4-FFF2-40B4-BE49-F238E27FC236}">
                <a16:creationId xmlns:a16="http://schemas.microsoft.com/office/drawing/2014/main" id="{486E6034-4FA4-88F6-F7B0-CE73AFC39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031" y="2760020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417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 -0.01088 C 0.16992 -0.06342 0.34401 -0.11597 0.41784 -0.0743 C 0.49153 -0.03241 0.48242 0.2 0.43815 0.23982 C 0.39388 0.27986 0.22695 0.13634 0.15208 0.16528 C 0.07734 0.19421 -0.04024 0.32037 -0.01055 0.41389 C 0.01901 0.50741 0.23281 0.73519 0.33008 0.7257 C 0.42734 0.71644 0.51588 0.47454 0.57291 0.35741 C 0.62982 0.24028 0.68307 0.09931 0.672 0.02292 C 0.66107 -0.05347 0.55403 -0.17893 0.50677 -0.10139 C 0.4595 -0.02384 0.44088 0.4206 0.38854 0.48843 C 0.3362 0.55625 0.26393 0.2757 0.19284 0.30533 C 0.12161 0.33519 0.01888 0.65996 -0.03854 0.6669 C -0.09597 0.67408 -0.13047 0.45972 -0.1517 0.34838 C -0.17292 0.23681 -0.16927 0.11736 -0.16563 -0.00185 " pathEditMode="relative" ptsTypes="AAAAAAAAAAAAAA">
                                      <p:cBhvr>
                                        <p:cTn id="10" dur="1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0.00718 C -0.12852 -0.00602 -0.25781 -0.01921 -0.30039 0.06366 C -0.34297 0.14653 -0.31927 0.45834 -0.25456 0.50417 C -0.18997 0.55023 0.0112 0.42523 0.08724 0.33935 C 0.16341 0.25347 0.15938 0.0456 0.20169 -0.01111 C 0.24401 -0.06759 0.31784 -0.05995 0.34154 0.00023 C 0.36523 0.06065 0.33919 0.22408 0.34401 0.35046 C 0.34896 0.47709 0.42292 0.70579 0.3707 0.75949 C 0.31862 0.81343 0.09557 0.74746 0.03138 0.67361 C -0.03281 0.6 -0.03385 0.42523 -0.01432 0.31667 C 0.00508 0.2081 0.11823 0.0132 0.14831 0.02292 C 0.17839 0.03264 0.17227 0.20417 0.16615 0.37546 " pathEditMode="relative" ptsTypes="AAAAAAAAAAAA">
                                      <p:cBhvr>
                                        <p:cTn id="12" dur="1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.00232 C -0.05183 -0.07546 -0.10469 -0.15347 -0.18204 -0.17153 C -0.25938 -0.18958 -0.38334 -0.10648 -0.46289 -0.10602 C -0.54258 -0.10579 -0.62422 -0.25162 -0.66003 -0.16921 C -0.69571 -0.0868 -0.69284 0.35463 -0.67774 0.38889 C -0.66276 0.42315 -0.60534 0.05394 -0.56967 0.03634 C -0.53412 0.01852 -0.49792 0.2838 -0.4642 0.28264 C -0.4306 0.28148 -0.3918 0.01597 -0.36758 0.02963 C -0.34349 0.04306 -0.35326 0.36736 -0.31927 0.36389 C -0.28542 0.36065 -0.19011 0.01227 -0.16433 0.00926 C -0.13842 0.00625 -0.15131 0.17616 -0.16433 0.34584 " pathEditMode="relative" ptsTypes="AAAAAAAAAAA">
                                      <p:cBhvr>
                                        <p:cTn id="14" dur="1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42 -0.01551 C 0.03177 0.09514 0.05612 0.20556 0.05052 0.32338 C 0.04505 0.44144 0.01185 0.67384 -0.02565 0.6919 C -0.06315 0.70996 -0.1526 0.53935 -0.17448 0.43195 C -0.19622 0.32454 -0.13021 0.13287 -0.15664 0.04769 C -0.18307 -0.03727 -0.2931 -0.14051 -0.33333 -0.0787 C -0.37357 -0.0169 -0.40872 0.32431 -0.39817 0.41829 C -0.3875 0.5125 -0.29271 0.4294 -0.26979 0.48611 C -0.24687 0.54306 -0.2181 0.73519 -0.2608 0.75972 C -0.30364 0.78403 -0.48776 0.69445 -0.52656 0.6331 C -0.56536 0.57176 -0.47656 0.45116 -0.49349 0.39121 C -0.51041 0.33148 -0.63164 0.33658 -0.62825 0.27384 C -0.62487 0.21088 -0.46198 0.04699 -0.47317 0.01389 C -0.48437 -0.01921 -0.63984 0.01574 -0.69557 0.075 C -0.7513 0.13403 -0.77942 0.25139 -0.80742 0.36875 " pathEditMode="relative" ptsTypes="AAAAAAAAAAAAAAA">
                                      <p:cBhvr>
                                        <p:cTn id="16" dur="1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13 0.05672 C -0.04362 0.175 -0.06497 0.29352 -0.04765 0.33912 C -0.03021 0.38473 0.06315 0.36852 0.08203 0.3301 C 0.10091 0.29167 0.05326 0.14584 0.0655 0.10857 C 0.07787 0.0713 0.13646 0.06991 0.15573 0.10625 C 0.175 0.14283 0.1513 0.30672 0.18125 0.32778 C 0.21107 0.34885 0.26849 0.26783 0.33503 0.23287 C 0.40156 0.19792 0.51367 0.14699 0.58034 0.1176 C 0.64714 0.0882 0.70664 0.11806 0.73542 0.05672 C 0.76419 -0.00486 0.73607 -0.15694 0.75326 -0.25069 C 0.77044 -0.34444 0.86302 -0.45949 0.83841 -0.50602 C 0.8138 -0.55277 0.65625 -0.55578 0.60573 -0.53102 C 0.55534 -0.50602 0.54076 -0.41389 0.53581 -0.35694 C 0.53099 -0.3 0.57761 -0.24166 0.57656 -0.18981 C 0.57552 -0.13773 0.56953 -0.02014 0.52956 -0.04514 C 0.48945 -0.0699 0.37149 -0.2831 0.33633 -0.33889 C 0.30117 -0.39467 0.30977 -0.38703 0.31849 -0.37963 " pathEditMode="relative" ptsTypes="AAAAAAAAAAAAAAAAA">
                                      <p:cBhvr>
                                        <p:cTn id="18" dur="1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0.01366 C 0.01484 0.19352 0.03138 0.37338 0.05807 0.37547 C 0.08476 0.37732 0.11745 0.09051 0.15846 0.025 C 0.19961 -0.04051 0.26107 -0.05787 0.30469 -0.01805 C 0.3483 0.02199 0.37734 0.20093 0.42031 0.26459 C 0.46341 0.32824 0.52643 0.41644 0.56276 0.36412 C 0.59896 0.31158 0.62396 0.07361 0.63763 -0.04953 C 0.65143 -0.17268 0.6737 -0.30949 0.64531 -0.375 C 0.61692 -0.44074 0.52018 -0.43773 0.46732 -0.44282 C 0.41458 -0.44814 0.38203 -0.40301 0.32877 -0.40671 C 0.27565 -0.41041 0.20299 -0.46018 0.1483 -0.46551 C 0.09375 -0.47083 0.00091 -0.50162 0.00091 -0.43842 C 0.00091 -0.375 0.09492 -0.13958 0.1483 -0.08564 C 0.20169 -0.03194 0.26653 -0.12708 0.32122 -0.11504 C 0.37591 -0.10301 0.42604 -0.05833 0.4763 -0.01342 " pathEditMode="relative" ptsTypes="AAAAAAAAAAAAAAA">
                                      <p:cBhvr>
                                        <p:cTn id="20" dur="1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07 0.00255 C 0.06615 0.10903 0.12123 0.21551 0.11654 0.27361 C 0.11198 0.33148 0.03269 0.34167 -0.01692 0.35047 C -0.06653 0.35903 -0.15078 0.35116 -0.18086 0.32547 C -0.21106 0.3 -0.21015 0.21297 -0.19739 0.19676 C -0.18476 0.18056 -0.10039 0.26042 -0.10468 0.22848 C -0.10885 0.1963 -0.17695 0.03565 -0.22291 0.00463 C -0.26888 -0.02615 -0.3651 -0.00393 -0.3806 0.04306 C -0.39596 0.09028 -0.34518 0.23287 -0.31575 0.28704 C -0.28619 0.34144 -0.20872 0.48079 -0.20377 0.36852 C -0.19895 0.25625 -0.28893 -0.26111 -0.28645 -0.38611 C -0.28385 -0.51134 -0.18854 -0.38171 -0.18854 -0.38171 L 0.15977 -0.37037 " pathEditMode="relative" ptsTypes="AAAAAAAAAAAAA">
                                      <p:cBhvr>
                                        <p:cTn id="22" dur="1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12 0.00232 C -0.01433 0.12824 -0.03477 0.25417 -0.00274 0.30973 C 0.02929 0.36505 0.15872 0.3963 0.19804 0.33449 C 0.2375 0.27269 0.25364 0.05278 0.23372 -0.06088 C 0.2138 -0.17477 0.13958 -0.30115 0.07864 -0.34791 C 0.01757 -0.39467 -0.09297 -0.39652 -0.13243 -0.3412 C -0.17188 -0.28564 -0.12813 -0.07893 -0.15782 -0.01574 C -0.1875 0.04746 -0.28204 0.08866 -0.31042 0.03843 C -0.33881 -0.01157 -0.29571 -0.23865 -0.32813 -0.3162 C -0.36055 -0.39375 -0.45261 -0.41041 -0.50482 -0.42708 C -0.55717 -0.44352 -0.62435 -0.47639 -0.64219 -0.41574 C -0.66003 -0.35509 -0.6112 -0.15208 -0.61172 -0.06319 C -0.61211 0.0257 -0.66172 0.10672 -0.64467 0.1176 C -0.62774 0.12848 -0.56289 -0.00509 -0.51003 0.00232 C -0.45704 0.00996 -0.41185 0.16389 -0.32696 0.16273 C -0.24193 0.16158 -0.1211 0.07871 -0.00026 -0.00439 " pathEditMode="relative" ptsTypes="AAAAAAAAAAAAAAAA">
                                      <p:cBhvr>
                                        <p:cTn id="24" dur="1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21 -0.05856 C -0.10286 0.04398 -0.20039 0.14653 -0.22396 0.20579 C -0.24739 0.26482 -0.15013 0.27477 -0.14635 0.29607 C -0.14258 0.3176 -0.18711 0.32037 -0.20104 0.33449 C -0.21497 0.34885 -0.21015 0.38473 -0.23021 0.38195 C -0.25039 0.3794 -0.29453 0.31389 -0.32174 0.31875 C -0.34909 0.32361 -0.37942 0.42153 -0.39427 0.41135 C -0.40911 0.40116 -0.39127 0.27292 -0.4108 0.25764 C -0.43021 0.2426 -0.50208 0.34885 -0.5112 0.32107 C -0.52031 0.29306 -0.49101 0.14398 -0.46549 0.09051 C -0.43984 0.03704 -0.37812 0.06412 -0.35742 0.00023 C -0.33659 -0.06389 -0.36627 -0.23564 -0.34088 -0.29375 C -0.31549 -0.35162 -0.22812 -0.35694 -0.20482 -0.34791 C -0.18151 -0.33889 -0.19935 -0.28171 -0.20104 -0.23935 C -0.20273 -0.19722 -0.16549 -0.07592 -0.21497 -0.0949 C -0.26458 -0.11365 -0.42265 -0.29143 -0.49844 -0.35231 C -0.57435 -0.41342 -0.63932 -0.50463 -0.67005 -0.46088 C -0.70078 -0.41713 -0.65416 -0.17847 -0.68281 -0.09027 C -0.71146 -0.00208 -0.82161 0.02801 -0.84166 0.06783 C -0.86185 0.10787 -0.83372 0.16389 -0.80351 0.14931 C -0.77344 0.13449 -0.71549 0.00394 -0.6612 -0.02014 C -0.60703 -0.04421 -0.54258 -0.0199 -0.47812 0.00463 " pathEditMode="relative" ptsTypes="AAAAAAAAAAAAAAAAAAAAAA">
                                      <p:cBhvr>
                                        <p:cTn id="26" dur="1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0.02083 C -0.00351 0.24398 -0.00781 0.46713 0.06185 0.4706 C 0.13164 0.47384 0.40169 0.12407 0.41901 0.0412 C 0.43646 -0.04167 0.2013 -0.06273 0.16615 -0.02662 C 0.13099 0.00949 0.16458 0.14329 0.20807 0.2581 C 0.25143 0.37292 0.37096 0.67315 0.42669 0.6625 C 0.48242 0.65208 0.47917 0.29792 0.54232 0.19491 C 0.60547 0.09167 0.77201 0.0081 0.80547 0.04352 C 0.83893 0.0787 0.80208 0.39514 0.74323 0.40718 C 0.68425 0.41921 0.47982 0.18982 0.45208 0.11574 C 0.42435 0.04144 0.54219 -0.10347 0.57669 -0.03796 C 0.6112 0.02755 0.69427 0.44329 0.65925 0.50903 C 0.62435 0.57454 0.44935 0.43472 0.36693 0.35532 C 0.28451 0.27569 0.19896 0.02523 0.16485 0.03218 C 0.13073 0.03889 0.14649 0.21736 0.16224 0.39583 " pathEditMode="relative" ptsTypes="AAAAAAAAAAAAAAA">
                                      <p:cBhvr>
                                        <p:cTn id="28" dur="1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2662 C -0.07682 -0.07986 -0.15325 -0.1331 -0.20898 -0.10579 C -0.26471 -0.07824 -0.31549 0.05208 -0.33476 0.13843 C -0.35416 0.22454 -0.35976 0.37569 -0.32461 0.41181 C -0.28945 0.44792 -0.18997 0.32593 -0.12382 0.35532 C -0.05768 0.38472 0.07813 0.5206 0.07201 0.58819 C 0.06576 0.65556 -0.09948 0.76435 -0.16067 0.75995 C -0.22187 0.75532 -0.31888 0.64236 -0.29544 0.56111 C -0.27187 0.47963 -0.03841 0.33681 -0.01953 0.27176 C -0.00065 0.20648 -0.18776 0.20532 -0.18229 0.16991 C -0.17682 0.13472 -0.04205 0.10718 0.01355 0.05926 C 0.06901 0.01134 0.09545 -0.10301 0.15079 -0.1169 C 0.20612 -0.13102 0.28972 -0.03634 0.34532 -0.02431 C 0.40079 -0.01227 0.45834 -0.1162 0.48386 -0.04468 C 0.50925 0.02685 0.52618 0.34097 0.49779 0.40509 C 0.46941 0.46898 0.3349 0.2838 0.31355 0.33958 C 0.29206 0.39537 0.40248 0.68449 0.36941 0.73958 C 0.33633 0.79444 0.14987 0.73241 0.11524 0.66944 C 0.08047 0.60648 0.15274 0.47107 0.16094 0.36204 C 0.16914 0.25324 0.16693 0.13472 0.16472 0.01644 " pathEditMode="relative" ptsTypes="AAAAAAAAAAAAAAAAAAAA">
                                      <p:cBhvr>
                                        <p:cTn id="30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29 -0.00925 C -0.01459 -0.1412 -0.03646 -0.27314 -0.01563 -0.34143 C 0.00508 -0.40949 0.10599 -0.47245 0.13177 -0.41828 C 0.15768 -0.36412 0.11484 -0.03263 0.13945 -0.01597 C 0.16393 0.0007 0.23984 -0.33564 0.2793 -0.31875 C 0.31862 -0.30185 0.37695 -0.02083 0.37578 0.08565 C 0.37474 0.19237 0.32265 0.3125 0.27291 0.32084 C 0.22305 0.32894 0.10976 0.22616 0.07708 0.13542 C 0.04453 0.04468 0.11758 -0.13356 0.07708 -0.22384 C 0.03672 -0.31435 -0.12956 -0.43981 -0.16563 -0.40694 C -0.20169 -0.37407 -0.17162 -0.11944 -0.13893 -0.02731 C -0.10638 0.06505 0.025 0.07593 0.03008 0.14676 C 0.03515 0.2176 -0.05065 0.40487 -0.10847 0.39769 C -0.16628 0.39051 -0.25248 0.17338 -0.31693 0.10371 C -0.38125 0.03403 -0.46628 0.04769 -0.49479 -0.0206 C -0.52344 -0.08865 -0.51628 -0.24722 -0.48841 -0.30532 C -0.46068 -0.36319 -0.39453 -0.36597 -0.32839 -0.36851 " pathEditMode="relative" ptsTypes="AAAAAAAAAAAAAAAAA">
                                      <p:cBhvr>
                                        <p:cTn id="32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D7249-AC33-CADD-E18E-437661FA6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892CA53-4224-2A1A-5F78-28CE7AE1D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182880"/>
            <a:ext cx="1828510" cy="2572500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074E528-82F9-6E1D-F9AD-0E40EDEDB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523" y="182880"/>
            <a:ext cx="1828510" cy="2572500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BBD81FA-0FC5-DA87-BB1C-8BB0F319B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5457" y="182880"/>
            <a:ext cx="1828510" cy="2572500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B5A95A3-2FF0-FD56-25E9-F121FFBDE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230" y="2813248"/>
            <a:ext cx="1828510" cy="2572500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DF32E4B-1113-9B2D-4999-F244CC24A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8" y="2756984"/>
            <a:ext cx="1828510" cy="2572500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138ABAC-3A70-1794-874A-E5B87C231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9589" y="182880"/>
            <a:ext cx="1828510" cy="2572500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BB2CBEB-13DB-0A0E-EC68-D50485263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8727" y="2756984"/>
            <a:ext cx="1828510" cy="2572500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4DAD1B1-00D7-F5B3-D3E3-E5DA40516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3733" y="2756984"/>
            <a:ext cx="1828510" cy="2572500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3ED4D71-7FF1-9003-841D-91A7490CC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236" y="2756984"/>
            <a:ext cx="1828510" cy="2572500"/>
          </a:xfrm>
          <a:prstGeom prst="rect">
            <a:avLst/>
          </a:prstGeom>
        </p:spPr>
      </p:pic>
      <p:pic>
        <p:nvPicPr>
          <p:cNvPr id="3" name="Picture 2" descr="A screen shot of a phone&#10;&#10;Description automatically generated">
            <a:extLst>
              <a:ext uri="{FF2B5EF4-FFF2-40B4-BE49-F238E27FC236}">
                <a16:creationId xmlns:a16="http://schemas.microsoft.com/office/drawing/2014/main" id="{9480BB45-78A5-C00A-F52F-F5C22F5145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8381" y="2761538"/>
            <a:ext cx="1826353" cy="2569464"/>
          </a:xfrm>
          <a:prstGeom prst="rect">
            <a:avLst/>
          </a:prstGeom>
        </p:spPr>
      </p:pic>
      <p:pic>
        <p:nvPicPr>
          <p:cNvPr id="4" name="Picture 3" descr="A screen shot of a phone&#10;&#10;Description automatically generated">
            <a:extLst>
              <a:ext uri="{FF2B5EF4-FFF2-40B4-BE49-F238E27FC236}">
                <a16:creationId xmlns:a16="http://schemas.microsoft.com/office/drawing/2014/main" id="{BDEA043A-B6E7-C190-7C08-E73D2029D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8812" y="182880"/>
            <a:ext cx="1826353" cy="2569464"/>
          </a:xfrm>
          <a:prstGeom prst="rect">
            <a:avLst/>
          </a:prstGeom>
        </p:spPr>
      </p:pic>
      <p:pic>
        <p:nvPicPr>
          <p:cNvPr id="5" name="Picture 4" descr="A screen shot of a phone&#10;&#10;Description automatically generated">
            <a:extLst>
              <a:ext uri="{FF2B5EF4-FFF2-40B4-BE49-F238E27FC236}">
                <a16:creationId xmlns:a16="http://schemas.microsoft.com/office/drawing/2014/main" id="{9496678D-11B8-0A23-6516-6E4A7BE7B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8393" y="182880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21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24CDDB-BCF6-067B-8ECA-140169F74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card&#10;&#10;Description automatically generated">
            <a:extLst>
              <a:ext uri="{FF2B5EF4-FFF2-40B4-BE49-F238E27FC236}">
                <a16:creationId xmlns:a16="http://schemas.microsoft.com/office/drawing/2014/main" id="{3361CB37-4C18-789A-597F-ED62E7A7A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169" y="0"/>
            <a:ext cx="5985662" cy="284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057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469E55-C697-99D3-26EB-452000D82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colored pencils on a wood surface&#10;&#10;Description automatically generated">
            <a:extLst>
              <a:ext uri="{FF2B5EF4-FFF2-40B4-BE49-F238E27FC236}">
                <a16:creationId xmlns:a16="http://schemas.microsoft.com/office/drawing/2014/main" id="{0CC57A82-7792-6BB0-7BAA-0E533927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"/>
            <a:ext cx="12195774" cy="685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53474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9C85D-4072-933E-6606-CD4C85952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CEC6D0-2D2C-9ED4-C134-DBBC32457802}"/>
              </a:ext>
            </a:extLst>
          </p:cNvPr>
          <p:cNvSpPr txBox="1"/>
          <p:nvPr/>
        </p:nvSpPr>
        <p:spPr>
          <a:xfrm>
            <a:off x="5511545" y="3066170"/>
            <a:ext cx="1977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Minority transition</a:t>
            </a:r>
          </a:p>
        </p:txBody>
      </p:sp>
    </p:spTree>
    <p:extLst>
      <p:ext uri="{BB962C8B-B14F-4D97-AF65-F5344CB8AC3E}">
        <p14:creationId xmlns:p14="http://schemas.microsoft.com/office/powerpoint/2010/main" val="3194954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EEA24-221F-AD4B-AFD1-C8786F743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560E669-FB66-1FC7-A41D-37E0312633C0}"/>
              </a:ext>
            </a:extLst>
          </p:cNvPr>
          <p:cNvGrpSpPr/>
          <p:nvPr/>
        </p:nvGrpSpPr>
        <p:grpSpPr>
          <a:xfrm>
            <a:off x="3658696" y="-104123"/>
            <a:ext cx="4874607" cy="6858000"/>
            <a:chOff x="3658696" y="-104123"/>
            <a:chExt cx="4874607" cy="6858000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44B66F68-9454-3FA4-0A38-CAD090834E17}"/>
                </a:ext>
              </a:extLst>
            </p:cNvPr>
            <p:cNvSpPr/>
            <p:nvPr/>
          </p:nvSpPr>
          <p:spPr>
            <a:xfrm>
              <a:off x="3658696" y="0"/>
              <a:ext cx="4874607" cy="6649754"/>
            </a:xfrm>
            <a:prstGeom prst="roundRect">
              <a:avLst/>
            </a:prstGeom>
            <a:solidFill>
              <a:srgbClr val="FF5A5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221AB507-0CA2-1C24-EE09-4879ECD07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58696" y="-104123"/>
              <a:ext cx="4874607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01205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4FB84-2894-CE19-7DD3-6078E36D5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32E1D5C4-EDEC-CB5B-88F1-658905D41928}"/>
              </a:ext>
            </a:extLst>
          </p:cNvPr>
          <p:cNvGrpSpPr/>
          <p:nvPr/>
        </p:nvGrpSpPr>
        <p:grpSpPr>
          <a:xfrm>
            <a:off x="288959" y="182880"/>
            <a:ext cx="11628113" cy="5138928"/>
            <a:chOff x="288959" y="182880"/>
            <a:chExt cx="11628113" cy="5138928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5723F4C-B84E-F0D9-8A0E-1338CC61E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040" y="182880"/>
              <a:ext cx="1826352" cy="2569464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30205B8-AC2B-82BE-8D09-C0507EAE4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22699" y="182880"/>
              <a:ext cx="1826352" cy="2569464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F1CA05B9-122A-C613-4765-682D3A31A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8060" y="2752344"/>
              <a:ext cx="1826352" cy="2569464"/>
            </a:xfrm>
            <a:prstGeom prst="rect">
              <a:avLst/>
            </a:prstGeom>
          </p:spPr>
        </p:pic>
        <p:pic>
          <p:nvPicPr>
            <p:cNvPr id="2" name="Picture 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88DF4F52-EB93-008C-325C-16CEAC5F5C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76045" y="182880"/>
              <a:ext cx="1826353" cy="2569464"/>
            </a:xfrm>
            <a:prstGeom prst="rect">
              <a:avLst/>
            </a:prstGeom>
          </p:spPr>
        </p:pic>
        <p:pic>
          <p:nvPicPr>
            <p:cNvPr id="4" name="Picture 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29BFFDBA-C0BB-88E0-A311-E11908ED19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62014" y="2752344"/>
              <a:ext cx="1826353" cy="2569464"/>
            </a:xfrm>
            <a:prstGeom prst="rect">
              <a:avLst/>
            </a:prstGeom>
          </p:spPr>
        </p:pic>
        <p:pic>
          <p:nvPicPr>
            <p:cNvPr id="16" name="Picture 1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28799B1-57DD-CE69-D53C-10F46D092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8959" y="2752344"/>
              <a:ext cx="1826353" cy="2569464"/>
            </a:xfrm>
            <a:prstGeom prst="rect">
              <a:avLst/>
            </a:prstGeom>
          </p:spPr>
        </p:pic>
        <p:pic>
          <p:nvPicPr>
            <p:cNvPr id="17" name="Picture 1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319729D0-90ED-CBD6-1B0B-54AFD84945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1630" y="2752344"/>
              <a:ext cx="1826353" cy="2569464"/>
            </a:xfrm>
            <a:prstGeom prst="rect">
              <a:avLst/>
            </a:prstGeom>
          </p:spPr>
        </p:pic>
        <p:pic>
          <p:nvPicPr>
            <p:cNvPr id="18" name="Picture 1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467B7B9-21E4-F09E-673F-0D58F23D7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97413" y="182880"/>
              <a:ext cx="1826353" cy="2569464"/>
            </a:xfrm>
            <a:prstGeom prst="rect">
              <a:avLst/>
            </a:prstGeom>
          </p:spPr>
        </p:pic>
        <p:pic>
          <p:nvPicPr>
            <p:cNvPr id="19" name="Picture 18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207C812-7A87-08EC-84F9-8A1B88F53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15438" y="182880"/>
              <a:ext cx="1826353" cy="2569464"/>
            </a:xfrm>
            <a:prstGeom prst="rect">
              <a:avLst/>
            </a:prstGeom>
          </p:spPr>
        </p:pic>
        <p:pic>
          <p:nvPicPr>
            <p:cNvPr id="20" name="Picture 19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3BFB387B-F1CD-F287-2F28-C1ECE82A28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90719" y="182880"/>
              <a:ext cx="1826353" cy="2569464"/>
            </a:xfrm>
            <a:prstGeom prst="rect">
              <a:avLst/>
            </a:prstGeom>
          </p:spPr>
        </p:pic>
        <p:pic>
          <p:nvPicPr>
            <p:cNvPr id="21" name="Picture 20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36EF4998-6108-9027-BF5A-5B8C85EEF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06084" y="2752344"/>
              <a:ext cx="1826353" cy="2569464"/>
            </a:xfrm>
            <a:prstGeom prst="rect">
              <a:avLst/>
            </a:prstGeom>
          </p:spPr>
        </p:pic>
        <p:pic>
          <p:nvPicPr>
            <p:cNvPr id="22" name="Picture 2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D92C6825-C5BB-D6BD-0CE1-E17E393B0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90719" y="2752344"/>
              <a:ext cx="1826353" cy="2569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06313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68DE11-6FED-7621-B6CE-9E5CD9196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64285861-0174-3A27-5DF8-AF225A0D9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138" y="62035"/>
            <a:ext cx="1826353" cy="2569464"/>
          </a:xfrm>
          <a:prstGeom prst="rect">
            <a:avLst/>
          </a:prstGeom>
        </p:spPr>
      </p:pic>
      <p:pic>
        <p:nvPicPr>
          <p:cNvPr id="23" name="Picture 22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CFE12A17-4BDE-DE70-003F-9D542CD83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823" y="62035"/>
            <a:ext cx="1826353" cy="2569464"/>
          </a:xfrm>
          <a:prstGeom prst="rect">
            <a:avLst/>
          </a:prstGeom>
        </p:spPr>
      </p:pic>
      <p:pic>
        <p:nvPicPr>
          <p:cNvPr id="26" name="Picture 25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2FF12C3F-9B8D-BDB5-4777-1CD9B0478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5508" y="62035"/>
            <a:ext cx="1826353" cy="256946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AAED026-7A01-F82B-F0DB-3423FE285F9C}"/>
              </a:ext>
            </a:extLst>
          </p:cNvPr>
          <p:cNvSpPr/>
          <p:nvPr/>
        </p:nvSpPr>
        <p:spPr>
          <a:xfrm>
            <a:off x="2430966" y="44604"/>
            <a:ext cx="7203688" cy="2631499"/>
          </a:xfrm>
          <a:prstGeom prst="rect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866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28788-1B77-7371-A5B1-B374D4F28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255FB0-F082-C211-4E69-C32C7782657D}"/>
              </a:ext>
            </a:extLst>
          </p:cNvPr>
          <p:cNvSpPr txBox="1"/>
          <p:nvPr/>
        </p:nvSpPr>
        <p:spPr>
          <a:xfrm>
            <a:off x="5511545" y="3066170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majority</a:t>
            </a:r>
          </a:p>
        </p:txBody>
      </p:sp>
    </p:spTree>
    <p:extLst>
      <p:ext uri="{BB962C8B-B14F-4D97-AF65-F5344CB8AC3E}">
        <p14:creationId xmlns:p14="http://schemas.microsoft.com/office/powerpoint/2010/main" val="549468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2A74B-56D6-D830-83C6-83FF7908E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1CEF5FBC-315A-9906-18CC-C86BDD1FF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678" y="251251"/>
            <a:ext cx="1826353" cy="2569464"/>
          </a:xfrm>
          <a:prstGeom prst="rect">
            <a:avLst/>
          </a:prstGeom>
        </p:spPr>
      </p:pic>
      <p:pic>
        <p:nvPicPr>
          <p:cNvPr id="20" name="Picture 19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C464D198-84EE-BAB0-D4B9-5FAE3C6EA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04" y="2820715"/>
            <a:ext cx="1826353" cy="2569464"/>
          </a:xfrm>
          <a:prstGeom prst="rect">
            <a:avLst/>
          </a:prstGeom>
        </p:spPr>
      </p:pic>
      <p:pic>
        <p:nvPicPr>
          <p:cNvPr id="21" name="Picture 20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63324FFB-0D6E-E0B5-D0E2-9AF44F902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678" y="2820715"/>
            <a:ext cx="1826353" cy="2569464"/>
          </a:xfrm>
          <a:prstGeom prst="rect">
            <a:avLst/>
          </a:prstGeom>
        </p:spPr>
      </p:pic>
      <p:pic>
        <p:nvPicPr>
          <p:cNvPr id="22" name="Picture 21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D4B64264-029D-0B98-FBAB-2581509B6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5605" y="2827194"/>
            <a:ext cx="1826353" cy="2569464"/>
          </a:xfrm>
          <a:prstGeom prst="rect">
            <a:avLst/>
          </a:prstGeom>
        </p:spPr>
      </p:pic>
      <p:pic>
        <p:nvPicPr>
          <p:cNvPr id="23" name="Picture 22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2927E9DD-5D80-296A-A5B9-5DEFD9A62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927" y="254694"/>
            <a:ext cx="1826353" cy="2569464"/>
          </a:xfrm>
          <a:prstGeom prst="rect">
            <a:avLst/>
          </a:prstGeom>
        </p:spPr>
      </p:pic>
      <p:pic>
        <p:nvPicPr>
          <p:cNvPr id="24" name="Picture 23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52EBE3EA-9569-B0BD-B4C9-C1A2C92AF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0039" y="251251"/>
            <a:ext cx="1826353" cy="2569464"/>
          </a:xfrm>
          <a:prstGeom prst="rect">
            <a:avLst/>
          </a:prstGeom>
        </p:spPr>
      </p:pic>
      <p:pic>
        <p:nvPicPr>
          <p:cNvPr id="25" name="Picture 24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8AD45401-A73E-F645-D1A4-5E8AB624E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5079" y="2820715"/>
            <a:ext cx="1826353" cy="2569464"/>
          </a:xfrm>
          <a:prstGeom prst="rect">
            <a:avLst/>
          </a:prstGeom>
        </p:spPr>
      </p:pic>
      <p:pic>
        <p:nvPicPr>
          <p:cNvPr id="26" name="Picture 25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4C3DAD48-6356-592A-5CE1-177D654FB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2109" y="251251"/>
            <a:ext cx="1826353" cy="2569464"/>
          </a:xfrm>
          <a:prstGeom prst="rect">
            <a:avLst/>
          </a:prstGeom>
        </p:spPr>
      </p:pic>
      <p:pic>
        <p:nvPicPr>
          <p:cNvPr id="27" name="Picture 26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CFE91A5E-EFD1-9DBD-C7DA-7C7B12150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2109" y="2820715"/>
            <a:ext cx="1826353" cy="2569464"/>
          </a:xfrm>
          <a:prstGeom prst="rect">
            <a:avLst/>
          </a:prstGeom>
        </p:spPr>
      </p:pic>
      <p:pic>
        <p:nvPicPr>
          <p:cNvPr id="39" name="Picture 3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8BAA9C7-B040-BCB1-5C5E-AF0BF1D6D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605" y="257730"/>
            <a:ext cx="1826353" cy="2569464"/>
          </a:xfrm>
          <a:prstGeom prst="rect">
            <a:avLst/>
          </a:prstGeom>
        </p:spPr>
      </p:pic>
      <p:pic>
        <p:nvPicPr>
          <p:cNvPr id="2" name="Picture 1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7B354148-A2A3-8EF0-0F26-D53B998A4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8" y="251251"/>
            <a:ext cx="1826353" cy="2569464"/>
          </a:xfrm>
          <a:prstGeom prst="rect">
            <a:avLst/>
          </a:prstGeom>
        </p:spPr>
      </p:pic>
      <p:pic>
        <p:nvPicPr>
          <p:cNvPr id="3" name="Picture 2" descr="A yellow star on a white background&#10;&#10;Description automatically generated">
            <a:extLst>
              <a:ext uri="{FF2B5EF4-FFF2-40B4-BE49-F238E27FC236}">
                <a16:creationId xmlns:a16="http://schemas.microsoft.com/office/drawing/2014/main" id="{3423FC8A-E5D2-2214-D57B-CB1965668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887" y="2820715"/>
            <a:ext cx="1826353" cy="256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97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3549</TotalTime>
  <Words>13</Words>
  <Application>Microsoft Macintosh PowerPoint</Application>
  <PresentationFormat>Widescreen</PresentationFormat>
  <Paragraphs>10</Paragraphs>
  <Slides>60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Misha O'Keeffe</dc:creator>
  <cp:lastModifiedBy>Misha OKeeffe</cp:lastModifiedBy>
  <cp:revision>37</cp:revision>
  <dcterms:created xsi:type="dcterms:W3CDTF">2024-10-25T19:51:27Z</dcterms:created>
  <dcterms:modified xsi:type="dcterms:W3CDTF">2025-01-08T23:13:56Z</dcterms:modified>
</cp:coreProperties>
</file>

<file path=docProps/thumbnail.jpeg>
</file>